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75" r:id="rId4"/>
    <p:sldId id="260" r:id="rId5"/>
    <p:sldId id="270" r:id="rId6"/>
    <p:sldId id="271" r:id="rId7"/>
    <p:sldId id="272" r:id="rId8"/>
    <p:sldId id="273" r:id="rId9"/>
    <p:sldId id="264" r:id="rId10"/>
    <p:sldId id="277" r:id="rId11"/>
    <p:sldId id="278" r:id="rId12"/>
    <p:sldId id="285" r:id="rId13"/>
    <p:sldId id="286" r:id="rId14"/>
    <p:sldId id="287" r:id="rId15"/>
    <p:sldId id="288" r:id="rId16"/>
    <p:sldId id="261" r:id="rId17"/>
    <p:sldId id="293" r:id="rId18"/>
    <p:sldId id="265" r:id="rId19"/>
    <p:sldId id="294" r:id="rId20"/>
    <p:sldId id="296" r:id="rId21"/>
    <p:sldId id="274" r:id="rId22"/>
    <p:sldId id="295" r:id="rId23"/>
    <p:sldId id="284" r:id="rId24"/>
    <p:sldId id="266" r:id="rId25"/>
    <p:sldId id="282" r:id="rId26"/>
    <p:sldId id="283" r:id="rId27"/>
    <p:sldId id="281" r:id="rId28"/>
    <p:sldId id="279" r:id="rId29"/>
    <p:sldId id="280" r:id="rId30"/>
    <p:sldId id="292" r:id="rId31"/>
    <p:sldId id="289" r:id="rId32"/>
    <p:sldId id="290" r:id="rId33"/>
    <p:sldId id="291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1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rles Agostini" userId="2c8fab49b6c51b16" providerId="LiveId" clId="{6B1D95BD-61ED-4C02-B514-BA094C43A155}"/>
    <pc:docChg chg="undo custSel addSld delSld modSld sldOrd">
      <pc:chgData name="Charles Agostini" userId="2c8fab49b6c51b16" providerId="LiveId" clId="{6B1D95BD-61ED-4C02-B514-BA094C43A155}" dt="2017-12-22T11:52:22.172" v="403"/>
      <pc:docMkLst>
        <pc:docMk/>
      </pc:docMkLst>
      <pc:sldChg chg="addSp modSp">
        <pc:chgData name="Charles Agostini" userId="2c8fab49b6c51b16" providerId="LiveId" clId="{6B1D95BD-61ED-4C02-B514-BA094C43A155}" dt="2017-12-22T10:38:13.058" v="243" actId="1076"/>
        <pc:sldMkLst>
          <pc:docMk/>
          <pc:sldMk cId="1792923647" sldId="256"/>
        </pc:sldMkLst>
        <pc:spChg chg="add mod">
          <ac:chgData name="Charles Agostini" userId="2c8fab49b6c51b16" providerId="LiveId" clId="{6B1D95BD-61ED-4C02-B514-BA094C43A155}" dt="2017-12-22T10:38:13.058" v="243" actId="1076"/>
          <ac:spMkLst>
            <pc:docMk/>
            <pc:sldMk cId="1792923647" sldId="256"/>
            <ac:spMk id="2" creationId="{E04F9AC5-C96D-4551-9CC8-D60D4627EC03}"/>
          </ac:spMkLst>
        </pc:spChg>
        <pc:spChg chg="add mod">
          <ac:chgData name="Charles Agostini" userId="2c8fab49b6c51b16" providerId="LiveId" clId="{6B1D95BD-61ED-4C02-B514-BA094C43A155}" dt="2017-12-22T10:38:01.828" v="241" actId="1076"/>
          <ac:spMkLst>
            <pc:docMk/>
            <pc:sldMk cId="1792923647" sldId="256"/>
            <ac:spMk id="3" creationId="{0563C538-AB82-4563-87F9-6E82F1FF6048}"/>
          </ac:spMkLst>
        </pc:spChg>
      </pc:sldChg>
      <pc:sldChg chg="modSp">
        <pc:chgData name="Charles Agostini" userId="2c8fab49b6c51b16" providerId="LiveId" clId="{6B1D95BD-61ED-4C02-B514-BA094C43A155}" dt="2017-12-22T10:41:10.005" v="249" actId="1076"/>
        <pc:sldMkLst>
          <pc:docMk/>
          <pc:sldMk cId="3490751577" sldId="263"/>
        </pc:sldMkLst>
        <pc:spChg chg="mod">
          <ac:chgData name="Charles Agostini" userId="2c8fab49b6c51b16" providerId="LiveId" clId="{6B1D95BD-61ED-4C02-B514-BA094C43A155}" dt="2017-12-22T10:41:10.005" v="249" actId="1076"/>
          <ac:spMkLst>
            <pc:docMk/>
            <pc:sldMk cId="3490751577" sldId="263"/>
            <ac:spMk id="3" creationId="{CB58ADEA-F7B6-4A30-B36E-078631DBF7FB}"/>
          </ac:spMkLst>
        </pc:spChg>
      </pc:sldChg>
      <pc:sldChg chg="addSp delSp modSp mod ord setBg setClrOvrMap">
        <pc:chgData name="Charles Agostini" userId="2c8fab49b6c51b16" providerId="LiveId" clId="{6B1D95BD-61ED-4C02-B514-BA094C43A155}" dt="2017-12-22T11:52:22.172" v="403"/>
        <pc:sldMkLst>
          <pc:docMk/>
          <pc:sldMk cId="4041658279" sldId="265"/>
        </pc:sldMkLst>
        <pc:spChg chg="mod ord">
          <ac:chgData name="Charles Agostini" userId="2c8fab49b6c51b16" providerId="LiveId" clId="{6B1D95BD-61ED-4C02-B514-BA094C43A155}" dt="2017-12-22T11:52:14.726" v="400" actId="26606"/>
          <ac:spMkLst>
            <pc:docMk/>
            <pc:sldMk cId="4041658279" sldId="265"/>
            <ac:spMk id="2" creationId="{6E443BF5-2960-4F2C-98D5-C1B838AD5EB8}"/>
          </ac:spMkLst>
        </pc:spChg>
        <pc:spChg chg="del">
          <ac:chgData name="Charles Agostini" userId="2c8fab49b6c51b16" providerId="LiveId" clId="{6B1D95BD-61ED-4C02-B514-BA094C43A155}" dt="2017-12-22T11:52:14.726" v="400" actId="26606"/>
          <ac:spMkLst>
            <pc:docMk/>
            <pc:sldMk cId="4041658279" sldId="265"/>
            <ac:spMk id="143" creationId="{C2E4E997-8672-4FFD-B8EC-9932A8E4714B}"/>
          </ac:spMkLst>
        </pc:spChg>
        <pc:spChg chg="add">
          <ac:chgData name="Charles Agostini" userId="2c8fab49b6c51b16" providerId="LiveId" clId="{6B1D95BD-61ED-4C02-B514-BA094C43A155}" dt="2017-12-22T11:52:14.726" v="400" actId="26606"/>
          <ac:spMkLst>
            <pc:docMk/>
            <pc:sldMk cId="4041658279" sldId="265"/>
            <ac:spMk id="225" creationId="{29EF3596-DF97-4605-88C4-E1D6634C1B19}"/>
          </ac:spMkLst>
        </pc:spChg>
        <pc:spChg chg="add">
          <ac:chgData name="Charles Agostini" userId="2c8fab49b6c51b16" providerId="LiveId" clId="{6B1D95BD-61ED-4C02-B514-BA094C43A155}" dt="2017-12-22T11:52:14.726" v="400" actId="26606"/>
          <ac:spMkLst>
            <pc:docMk/>
            <pc:sldMk cId="4041658279" sldId="265"/>
            <ac:spMk id="285" creationId="{0F4BA0F2-1035-4F3D-B3FE-C551450E423A}"/>
          </ac:spMkLst>
        </pc:spChg>
        <pc:grpChg chg="add">
          <ac:chgData name="Charles Agostini" userId="2c8fab49b6c51b16" providerId="LiveId" clId="{6B1D95BD-61ED-4C02-B514-BA094C43A155}" dt="2017-12-22T11:52:14.726" v="400" actId="26606"/>
          <ac:grpSpMkLst>
            <pc:docMk/>
            <pc:sldMk cId="4041658279" sldId="265"/>
            <ac:grpSpMk id="117" creationId="{AB86F577-8905-4B21-8AF3-C1BB3433775D}"/>
          </ac:grpSpMkLst>
        </pc:grpChg>
        <pc:grpChg chg="del">
          <ac:chgData name="Charles Agostini" userId="2c8fab49b6c51b16" providerId="LiveId" clId="{6B1D95BD-61ED-4C02-B514-BA094C43A155}" dt="2017-12-22T11:52:14.726" v="400" actId="26606"/>
          <ac:grpSpMkLst>
            <pc:docMk/>
            <pc:sldMk cId="4041658279" sldId="265"/>
            <ac:grpSpMk id="147" creationId="{453E4DEE-E996-40F8-8635-0FF43D7348F9}"/>
          </ac:grpSpMkLst>
        </pc:grpChg>
        <pc:grpChg chg="add">
          <ac:chgData name="Charles Agostini" userId="2c8fab49b6c51b16" providerId="LiveId" clId="{6B1D95BD-61ED-4C02-B514-BA094C43A155}" dt="2017-12-22T11:52:14.726" v="400" actId="26606"/>
          <ac:grpSpMkLst>
            <pc:docMk/>
            <pc:sldMk cId="4041658279" sldId="265"/>
            <ac:grpSpMk id="227" creationId="{A04CF5AE-1525-458C-805A-277612287C4F}"/>
          </ac:grpSpMkLst>
        </pc:grpChg>
        <pc:picChg chg="add mod">
          <ac:chgData name="Charles Agostini" userId="2c8fab49b6c51b16" providerId="LiveId" clId="{6B1D95BD-61ED-4C02-B514-BA094C43A155}" dt="2017-12-22T11:52:14.726" v="400" actId="26606"/>
          <ac:picMkLst>
            <pc:docMk/>
            <pc:sldMk cId="4041658279" sldId="265"/>
            <ac:picMk id="4" creationId="{D10EFD4C-E732-4810-8B5B-1E6A0E81C4BC}"/>
          </ac:picMkLst>
        </pc:picChg>
        <pc:picChg chg="del mod">
          <ac:chgData name="Charles Agostini" userId="2c8fab49b6c51b16" providerId="LiveId" clId="{6B1D95BD-61ED-4C02-B514-BA094C43A155}" dt="2017-12-22T11:52:03.106" v="398" actId="478"/>
          <ac:picMkLst>
            <pc:docMk/>
            <pc:sldMk cId="4041658279" sldId="265"/>
            <ac:picMk id="6" creationId="{5D78E8BC-DF2F-48BE-8D85-3EDC54C6B4CE}"/>
          </ac:picMkLst>
        </pc:picChg>
        <pc:picChg chg="del">
          <ac:chgData name="Charles Agostini" userId="2c8fab49b6c51b16" providerId="LiveId" clId="{6B1D95BD-61ED-4C02-B514-BA094C43A155}" dt="2017-12-22T11:52:12.090" v="399" actId="478"/>
          <ac:picMkLst>
            <pc:docMk/>
            <pc:sldMk cId="4041658279" sldId="265"/>
            <ac:picMk id="35" creationId="{A425B6B2-28F5-43F1-B2BE-F6B7D721B5AF}"/>
          </ac:picMkLst>
        </pc:picChg>
        <pc:picChg chg="add mod">
          <ac:chgData name="Charles Agostini" userId="2c8fab49b6c51b16" providerId="LiveId" clId="{6B1D95BD-61ED-4C02-B514-BA094C43A155}" dt="2017-12-22T11:52:20.493" v="401" actId="27614"/>
          <ac:picMkLst>
            <pc:docMk/>
            <pc:sldMk cId="4041658279" sldId="265"/>
            <ac:picMk id="115" creationId="{678E285C-BE9E-45B7-A3EE-B9792DAE9917}"/>
          </ac:picMkLst>
        </pc:picChg>
        <pc:picChg chg="del">
          <ac:chgData name="Charles Agostini" userId="2c8fab49b6c51b16" providerId="LiveId" clId="{6B1D95BD-61ED-4C02-B514-BA094C43A155}" dt="2017-12-22T11:52:14.726" v="400" actId="26606"/>
          <ac:picMkLst>
            <pc:docMk/>
            <pc:sldMk cId="4041658279" sldId="265"/>
            <ac:picMk id="145" creationId="{FE6BA9E6-1D9E-4D30-B528-D49FA1342E4E}"/>
          </ac:picMkLst>
        </pc:picChg>
        <pc:picChg chg="add">
          <ac:chgData name="Charles Agostini" userId="2c8fab49b6c51b16" providerId="LiveId" clId="{6B1D95BD-61ED-4C02-B514-BA094C43A155}" dt="2017-12-22T11:52:22.172" v="403"/>
          <ac:picMkLst>
            <pc:docMk/>
            <pc:sldMk cId="4041658279" sldId="265"/>
            <ac:picMk id="175" creationId="{3AF6D707-4944-408E-8568-5C13F9D9CD29}"/>
          </ac:picMkLst>
        </pc:picChg>
        <pc:picChg chg="add mod">
          <ac:chgData name="Charles Agostini" userId="2c8fab49b6c51b16" providerId="LiveId" clId="{6B1D95BD-61ED-4C02-B514-BA094C43A155}" dt="2017-12-22T11:52:20.493" v="402" actId="27614"/>
          <ac:picMkLst>
            <pc:docMk/>
            <pc:sldMk cId="4041658279" sldId="265"/>
            <ac:picMk id="283" creationId="{EE045C80-5D28-4F64-9892-322DA1D2378F}"/>
          </ac:picMkLst>
        </pc:picChg>
      </pc:sldChg>
      <pc:sldChg chg="modSp">
        <pc:chgData name="Charles Agostini" userId="2c8fab49b6c51b16" providerId="LiveId" clId="{6B1D95BD-61ED-4C02-B514-BA094C43A155}" dt="2017-12-22T11:22:44.328" v="389" actId="20577"/>
        <pc:sldMkLst>
          <pc:docMk/>
          <pc:sldMk cId="703867884" sldId="279"/>
        </pc:sldMkLst>
        <pc:graphicFrameChg chg="modGraphic">
          <ac:chgData name="Charles Agostini" userId="2c8fab49b6c51b16" providerId="LiveId" clId="{6B1D95BD-61ED-4C02-B514-BA094C43A155}" dt="2017-12-22T11:22:44.328" v="389" actId="20577"/>
          <ac:graphicFrameMkLst>
            <pc:docMk/>
            <pc:sldMk cId="703867884" sldId="279"/>
            <ac:graphicFrameMk id="4" creationId="{5F985F6F-5401-4C96-989D-7EB26D65B2C1}"/>
          </ac:graphicFrameMkLst>
        </pc:graphicFrameChg>
      </pc:sldChg>
      <pc:sldChg chg="modSp">
        <pc:chgData name="Charles Agostini" userId="2c8fab49b6c51b16" providerId="LiveId" clId="{6B1D95BD-61ED-4C02-B514-BA094C43A155}" dt="2017-12-22T11:50:15.204" v="392" actId="207"/>
        <pc:sldMkLst>
          <pc:docMk/>
          <pc:sldMk cId="4132163465" sldId="280"/>
        </pc:sldMkLst>
        <pc:graphicFrameChg chg="modGraphic">
          <ac:chgData name="Charles Agostini" userId="2c8fab49b6c51b16" providerId="LiveId" clId="{6B1D95BD-61ED-4C02-B514-BA094C43A155}" dt="2017-12-22T11:50:15.204" v="392" actId="207"/>
          <ac:graphicFrameMkLst>
            <pc:docMk/>
            <pc:sldMk cId="4132163465" sldId="280"/>
            <ac:graphicFrameMk id="5" creationId="{F53DF14D-D45B-4ACC-8BA0-0256DFF1086E}"/>
          </ac:graphicFrameMkLst>
        </pc:graphicFrameChg>
      </pc:sldChg>
      <pc:sldChg chg="modSp">
        <pc:chgData name="Charles Agostini" userId="2c8fab49b6c51b16" providerId="LiveId" clId="{6B1D95BD-61ED-4C02-B514-BA094C43A155}" dt="2017-12-22T10:46:41.682" v="250" actId="20577"/>
        <pc:sldMkLst>
          <pc:docMk/>
          <pc:sldMk cId="2838537995" sldId="286"/>
        </pc:sldMkLst>
        <pc:spChg chg="mod">
          <ac:chgData name="Charles Agostini" userId="2c8fab49b6c51b16" providerId="LiveId" clId="{6B1D95BD-61ED-4C02-B514-BA094C43A155}" dt="2017-12-22T10:46:41.682" v="250" actId="20577"/>
          <ac:spMkLst>
            <pc:docMk/>
            <pc:sldMk cId="2838537995" sldId="286"/>
            <ac:spMk id="2" creationId="{A3055E94-BB05-4075-97CE-FD639BE8C64E}"/>
          </ac:spMkLst>
        </pc:spChg>
      </pc:sldChg>
      <pc:sldChg chg="modSp">
        <pc:chgData name="Charles Agostini" userId="2c8fab49b6c51b16" providerId="LiveId" clId="{6B1D95BD-61ED-4C02-B514-BA094C43A155}" dt="2017-12-22T10:47:43.027" v="251" actId="20577"/>
        <pc:sldMkLst>
          <pc:docMk/>
          <pc:sldMk cId="838593835" sldId="287"/>
        </pc:sldMkLst>
        <pc:spChg chg="mod">
          <ac:chgData name="Charles Agostini" userId="2c8fab49b6c51b16" providerId="LiveId" clId="{6B1D95BD-61ED-4C02-B514-BA094C43A155}" dt="2017-12-22T10:47:43.027" v="251" actId="20577"/>
          <ac:spMkLst>
            <pc:docMk/>
            <pc:sldMk cId="838593835" sldId="287"/>
            <ac:spMk id="2" creationId="{CB1C50AB-D13B-45C9-8A59-86CBF912EC69}"/>
          </ac:spMkLst>
        </pc:spChg>
      </pc:sldChg>
      <pc:sldChg chg="add del">
        <pc:chgData name="Charles Agostini" userId="2c8fab49b6c51b16" providerId="LiveId" clId="{6B1D95BD-61ED-4C02-B514-BA094C43A155}" dt="2017-12-22T10:31:03.310" v="61"/>
        <pc:sldMkLst>
          <pc:docMk/>
          <pc:sldMk cId="1472842724" sldId="293"/>
        </pc:sldMkLst>
      </pc:sldChg>
      <pc:sldChg chg="addSp delSp modSp add ord">
        <pc:chgData name="Charles Agostini" userId="2c8fab49b6c51b16" providerId="LiveId" clId="{6B1D95BD-61ED-4C02-B514-BA094C43A155}" dt="2017-12-22T10:50:02.853" v="252"/>
        <pc:sldMkLst>
          <pc:docMk/>
          <pc:sldMk cId="2155820173" sldId="293"/>
        </pc:sldMkLst>
        <pc:spChg chg="mod">
          <ac:chgData name="Charles Agostini" userId="2c8fab49b6c51b16" providerId="LiveId" clId="{6B1D95BD-61ED-4C02-B514-BA094C43A155}" dt="2017-12-22T10:38:54.322" v="246" actId="1076"/>
          <ac:spMkLst>
            <pc:docMk/>
            <pc:sldMk cId="2155820173" sldId="293"/>
            <ac:spMk id="2" creationId="{6C19D3D3-F614-4A7B-8BC4-0D67082A31CA}"/>
          </ac:spMkLst>
        </pc:spChg>
        <pc:spChg chg="del">
          <ac:chgData name="Charles Agostini" userId="2c8fab49b6c51b16" providerId="LiveId" clId="{6B1D95BD-61ED-4C02-B514-BA094C43A155}" dt="2017-12-22T10:31:34.498" v="76" actId="478"/>
          <ac:spMkLst>
            <pc:docMk/>
            <pc:sldMk cId="2155820173" sldId="293"/>
            <ac:spMk id="3" creationId="{02359301-4D77-4D3F-B0DF-95C972A475B7}"/>
          </ac:spMkLst>
        </pc:spChg>
        <pc:picChg chg="add mod">
          <ac:chgData name="Charles Agostini" userId="2c8fab49b6c51b16" providerId="LiveId" clId="{6B1D95BD-61ED-4C02-B514-BA094C43A155}" dt="2017-12-22T10:38:57.718" v="247" actId="1076"/>
          <ac:picMkLst>
            <pc:docMk/>
            <pc:sldMk cId="2155820173" sldId="293"/>
            <ac:picMk id="4" creationId="{79B5B1CB-F5CC-431F-9D37-2B1FA462B50E}"/>
          </ac:picMkLst>
        </pc:picChg>
        <pc:picChg chg="add">
          <ac:chgData name="Charles Agostini" userId="2c8fab49b6c51b16" providerId="LiveId" clId="{6B1D95BD-61ED-4C02-B514-BA094C43A155}" dt="2017-12-22T10:38:42.072" v="244"/>
          <ac:picMkLst>
            <pc:docMk/>
            <pc:sldMk cId="2155820173" sldId="293"/>
            <ac:picMk id="5" creationId="{3843B36D-2D40-4D1C-BFD0-CCAFE72AF84C}"/>
          </ac:picMkLst>
        </pc:picChg>
      </pc:sldChg>
      <pc:sldChg chg="addSp delSp modSp add ord">
        <pc:chgData name="Charles Agostini" userId="2c8fab49b6c51b16" providerId="LiveId" clId="{6B1D95BD-61ED-4C02-B514-BA094C43A155}" dt="2017-12-22T10:39:01.483" v="248"/>
        <pc:sldMkLst>
          <pc:docMk/>
          <pc:sldMk cId="2686220697" sldId="294"/>
        </pc:sldMkLst>
        <pc:spChg chg="mod">
          <ac:chgData name="Charles Agostini" userId="2c8fab49b6c51b16" providerId="LiveId" clId="{6B1D95BD-61ED-4C02-B514-BA094C43A155}" dt="2017-12-22T10:33:41.779" v="114" actId="403"/>
          <ac:spMkLst>
            <pc:docMk/>
            <pc:sldMk cId="2686220697" sldId="294"/>
            <ac:spMk id="2" creationId="{A1006FB6-3650-49F7-896F-E6DFCFF7E70E}"/>
          </ac:spMkLst>
        </pc:spChg>
        <pc:spChg chg="del">
          <ac:chgData name="Charles Agostini" userId="2c8fab49b6c51b16" providerId="LiveId" clId="{6B1D95BD-61ED-4C02-B514-BA094C43A155}" dt="2017-12-22T10:34:19.097" v="115" actId="478"/>
          <ac:spMkLst>
            <pc:docMk/>
            <pc:sldMk cId="2686220697" sldId="294"/>
            <ac:spMk id="3" creationId="{EFD4FA8B-BFD0-46DA-BFC8-E06F100AACA9}"/>
          </ac:spMkLst>
        </pc:spChg>
        <pc:picChg chg="add mod">
          <ac:chgData name="Charles Agostini" userId="2c8fab49b6c51b16" providerId="LiveId" clId="{6B1D95BD-61ED-4C02-B514-BA094C43A155}" dt="2017-12-22T10:34:32.889" v="119" actId="1076"/>
          <ac:picMkLst>
            <pc:docMk/>
            <pc:sldMk cId="2686220697" sldId="294"/>
            <ac:picMk id="4" creationId="{E406477A-5475-41C0-9739-4BDE31B93734}"/>
          </ac:picMkLst>
        </pc:picChg>
        <pc:picChg chg="add">
          <ac:chgData name="Charles Agostini" userId="2c8fab49b6c51b16" providerId="LiveId" clId="{6B1D95BD-61ED-4C02-B514-BA094C43A155}" dt="2017-12-22T10:39:01.483" v="248"/>
          <ac:picMkLst>
            <pc:docMk/>
            <pc:sldMk cId="2686220697" sldId="294"/>
            <ac:picMk id="5" creationId="{E32F5F35-64BE-45F0-A0EA-AA60D7E8EBFC}"/>
          </ac:picMkLst>
        </pc:picChg>
      </pc:sldChg>
      <pc:sldChg chg="add del">
        <pc:chgData name="Charles Agostini" userId="2c8fab49b6c51b16" providerId="LiveId" clId="{6B1D95BD-61ED-4C02-B514-BA094C43A155}" dt="2017-12-22T10:33:28.917" v="103" actId="2696"/>
        <pc:sldMkLst>
          <pc:docMk/>
          <pc:sldMk cId="581040527" sldId="295"/>
        </pc:sldMkLst>
      </pc:sldChg>
      <pc:sldChg chg="addSp delSp modSp add">
        <pc:chgData name="Charles Agostini" userId="2c8fab49b6c51b16" providerId="LiveId" clId="{6B1D95BD-61ED-4C02-B514-BA094C43A155}" dt="2017-12-22T11:03:27.704" v="347"/>
        <pc:sldMkLst>
          <pc:docMk/>
          <pc:sldMk cId="2290085790" sldId="295"/>
        </pc:sldMkLst>
        <pc:spChg chg="mod">
          <ac:chgData name="Charles Agostini" userId="2c8fab49b6c51b16" providerId="LiveId" clId="{6B1D95BD-61ED-4C02-B514-BA094C43A155}" dt="2017-12-22T11:01:45.659" v="294" actId="403"/>
          <ac:spMkLst>
            <pc:docMk/>
            <pc:sldMk cId="2290085790" sldId="295"/>
            <ac:spMk id="2" creationId="{EBDD0022-D0CB-484C-9681-A0AA4BF83F20}"/>
          </ac:spMkLst>
        </pc:spChg>
        <pc:spChg chg="del">
          <ac:chgData name="Charles Agostini" userId="2c8fab49b6c51b16" providerId="LiveId" clId="{6B1D95BD-61ED-4C02-B514-BA094C43A155}" dt="2017-12-22T11:01:22.870" v="254"/>
          <ac:spMkLst>
            <pc:docMk/>
            <pc:sldMk cId="2290085790" sldId="295"/>
            <ac:spMk id="3" creationId="{3BBCF30F-5FDD-4443-990A-7614CFF42F4F}"/>
          </ac:spMkLst>
        </pc:spChg>
        <pc:picChg chg="add mod">
          <ac:chgData name="Charles Agostini" userId="2c8fab49b6c51b16" providerId="LiveId" clId="{6B1D95BD-61ED-4C02-B514-BA094C43A155}" dt="2017-12-22T11:01:56.790" v="299" actId="1076"/>
          <ac:picMkLst>
            <pc:docMk/>
            <pc:sldMk cId="2290085790" sldId="295"/>
            <ac:picMk id="5" creationId="{BD8724F2-D599-4A2D-BEC4-42CFE76B939C}"/>
          </ac:picMkLst>
        </pc:picChg>
        <pc:picChg chg="add">
          <ac:chgData name="Charles Agostini" userId="2c8fab49b6c51b16" providerId="LiveId" clId="{6B1D95BD-61ED-4C02-B514-BA094C43A155}" dt="2017-12-22T11:03:27.704" v="347"/>
          <ac:picMkLst>
            <pc:docMk/>
            <pc:sldMk cId="2290085790" sldId="295"/>
            <ac:picMk id="6" creationId="{C7CE649E-BF71-4897-9BEA-99BC318E8250}"/>
          </ac:picMkLst>
        </pc:picChg>
      </pc:sldChg>
      <pc:sldChg chg="addSp delSp modSp add">
        <pc:chgData name="Charles Agostini" userId="2c8fab49b6c51b16" providerId="LiveId" clId="{6B1D95BD-61ED-4C02-B514-BA094C43A155}" dt="2017-12-22T11:03:25.292" v="346"/>
        <pc:sldMkLst>
          <pc:docMk/>
          <pc:sldMk cId="2662599247" sldId="296"/>
        </pc:sldMkLst>
        <pc:spChg chg="mod">
          <ac:chgData name="Charles Agostini" userId="2c8fab49b6c51b16" providerId="LiveId" clId="{6B1D95BD-61ED-4C02-B514-BA094C43A155}" dt="2017-12-22T11:02:57.263" v="339" actId="403"/>
          <ac:spMkLst>
            <pc:docMk/>
            <pc:sldMk cId="2662599247" sldId="296"/>
            <ac:spMk id="2" creationId="{2BEC65E7-F5AB-46D1-967E-41F75824161A}"/>
          </ac:spMkLst>
        </pc:spChg>
        <pc:spChg chg="del">
          <ac:chgData name="Charles Agostini" userId="2c8fab49b6c51b16" providerId="LiveId" clId="{6B1D95BD-61ED-4C02-B514-BA094C43A155}" dt="2017-12-22T11:02:33.507" v="301" actId="478"/>
          <ac:spMkLst>
            <pc:docMk/>
            <pc:sldMk cId="2662599247" sldId="296"/>
            <ac:spMk id="3" creationId="{A20EB5AF-0952-4943-B294-3564F59B55EB}"/>
          </ac:spMkLst>
        </pc:spChg>
        <pc:spChg chg="add mod">
          <ac:chgData name="Charles Agostini" userId="2c8fab49b6c51b16" providerId="LiveId" clId="{6B1D95BD-61ED-4C02-B514-BA094C43A155}" dt="2017-12-22T11:02:37.637" v="303" actId="1076"/>
          <ac:spMkLst>
            <pc:docMk/>
            <pc:sldMk cId="2662599247" sldId="296"/>
            <ac:spMk id="4" creationId="{29A892A5-055B-420E-97FB-BB1E9A457DE8}"/>
          </ac:spMkLst>
        </pc:spChg>
        <pc:spChg chg="add mod">
          <ac:chgData name="Charles Agostini" userId="2c8fab49b6c51b16" providerId="LiveId" clId="{6B1D95BD-61ED-4C02-B514-BA094C43A155}" dt="2017-12-22T11:02:37.637" v="303" actId="1076"/>
          <ac:spMkLst>
            <pc:docMk/>
            <pc:sldMk cId="2662599247" sldId="296"/>
            <ac:spMk id="5" creationId="{20FB2492-D783-4F02-B384-4BC2C9EBE109}"/>
          </ac:spMkLst>
        </pc:spChg>
        <pc:spChg chg="add mod">
          <ac:chgData name="Charles Agostini" userId="2c8fab49b6c51b16" providerId="LiveId" clId="{6B1D95BD-61ED-4C02-B514-BA094C43A155}" dt="2017-12-22T11:02:37.637" v="303" actId="1076"/>
          <ac:spMkLst>
            <pc:docMk/>
            <pc:sldMk cId="2662599247" sldId="296"/>
            <ac:spMk id="6" creationId="{94697BA0-7BB8-428E-B62E-24D0FDFE3D0C}"/>
          </ac:spMkLst>
        </pc:spChg>
        <pc:picChg chg="add">
          <ac:chgData name="Charles Agostini" userId="2c8fab49b6c51b16" providerId="LiveId" clId="{6B1D95BD-61ED-4C02-B514-BA094C43A155}" dt="2017-12-22T11:03:25.292" v="346"/>
          <ac:picMkLst>
            <pc:docMk/>
            <pc:sldMk cId="2662599247" sldId="296"/>
            <ac:picMk id="9" creationId="{9C3D6F9E-01CA-4E3C-B051-65D97FEA0E29}"/>
          </ac:picMkLst>
        </pc:picChg>
        <pc:picChg chg="add mod">
          <ac:chgData name="Charles Agostini" userId="2c8fab49b6c51b16" providerId="LiveId" clId="{6B1D95BD-61ED-4C02-B514-BA094C43A155}" dt="2017-12-22T11:03:15.530" v="345" actId="14100"/>
          <ac:picMkLst>
            <pc:docMk/>
            <pc:sldMk cId="2662599247" sldId="296"/>
            <ac:picMk id="1025" creationId="{8F24D9AA-82C7-4A7D-8C81-A6BB51F7B0E9}"/>
          </ac:picMkLst>
        </pc:picChg>
        <pc:picChg chg="add mod">
          <ac:chgData name="Charles Agostini" userId="2c8fab49b6c51b16" providerId="LiveId" clId="{6B1D95BD-61ED-4C02-B514-BA094C43A155}" dt="2017-12-22T11:03:06.074" v="342" actId="1076"/>
          <ac:picMkLst>
            <pc:docMk/>
            <pc:sldMk cId="2662599247" sldId="296"/>
            <ac:picMk id="1026" creationId="{18ACFA1B-90C0-4593-945E-DC50D7664592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15">
            <a:extLst>
              <a:ext uri="{FF2B5EF4-FFF2-40B4-BE49-F238E27FC236}">
                <a16:creationId xmlns:a16="http://schemas.microsoft.com/office/drawing/2014/main" id="{AD579530-1077-46B3-BD5C-81BB270A1D5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" name="Rectangle 16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FD36643F-2812-486D-B323-F03BBE197F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  <a:extLst/>
          </a:blip>
          <a:srcRect t="14557" b="29177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45" name="Group 19">
            <a:extLst>
              <a:ext uri="{FF2B5EF4-FFF2-40B4-BE49-F238E27FC236}">
                <a16:creationId xmlns:a16="http://schemas.microsoft.com/office/drawing/2014/main" id="{83F79A5F-63B5-4802-B39B-BF0F89DDDA1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1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3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7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DDE1F632-48FE-4600-8693-5B5CB2932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556" y="2411412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Ces’</a:t>
            </a:r>
            <a:r>
              <a:rPr lang="fr-FR" dirty="0" err="1">
                <a:solidFill>
                  <a:srgbClr val="FF0000"/>
                </a:solidFill>
              </a:rPr>
              <a:t>e</a:t>
            </a:r>
            <a:r>
              <a:rPr lang="fr-FR" dirty="0" err="1"/>
              <a:t>sport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04F9AC5-C96D-4551-9CC8-D60D4627EC03}"/>
              </a:ext>
            </a:extLst>
          </p:cNvPr>
          <p:cNvSpPr txBox="1"/>
          <p:nvPr/>
        </p:nvSpPr>
        <p:spPr>
          <a:xfrm>
            <a:off x="2589472" y="5328016"/>
            <a:ext cx="7024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Charles Agostini, Nicolas Drapier, Anthime Doittée et Louis Marjolet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563C538-AB82-4563-87F9-6E82F1FF6048}"/>
              </a:ext>
            </a:extLst>
          </p:cNvPr>
          <p:cNvSpPr txBox="1"/>
          <p:nvPr/>
        </p:nvSpPr>
        <p:spPr>
          <a:xfrm>
            <a:off x="10148136" y="6194957"/>
            <a:ext cx="168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Décembre 2017</a:t>
            </a:r>
          </a:p>
        </p:txBody>
      </p:sp>
    </p:spTree>
    <p:extLst>
      <p:ext uri="{BB962C8B-B14F-4D97-AF65-F5344CB8AC3E}">
        <p14:creationId xmlns:p14="http://schemas.microsoft.com/office/powerpoint/2010/main" val="179292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9FF345-6C33-48F3-A70B-794C76C76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Démonstrations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FA4E2D-99E6-4DB7-A3C4-B6B598110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Sabres lasers</a:t>
            </a:r>
          </a:p>
          <a:p>
            <a:r>
              <a:rPr lang="fr-FR" dirty="0"/>
              <a:t>Drones</a:t>
            </a:r>
          </a:p>
          <a:p>
            <a:r>
              <a:rPr lang="fr-FR" dirty="0"/>
              <a:t>Atelier maquillage</a:t>
            </a:r>
          </a:p>
          <a:p>
            <a:r>
              <a:rPr lang="fr-FR" dirty="0"/>
              <a:t>Jeux concours</a:t>
            </a:r>
          </a:p>
        </p:txBody>
      </p:sp>
      <p:pic>
        <p:nvPicPr>
          <p:cNvPr id="2050" name="Picture 2" descr="http://sportsaberleague.com/wp-content/uploads/2015/04/1715.jpg">
            <a:extLst>
              <a:ext uri="{FF2B5EF4-FFF2-40B4-BE49-F238E27FC236}">
                <a16:creationId xmlns:a16="http://schemas.microsoft.com/office/drawing/2014/main" id="{37C67BBE-E5CA-46F3-8AE7-B9F008290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832" y="2097088"/>
            <a:ext cx="6513579" cy="434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B3632F1F-C676-4237-A3DA-7E631F8FC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019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47178C-D055-43B6-AB78-57638EB78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Invités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4092F3-2B4D-4ED9-90FB-B64B7E1DB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pPr lvl="1" algn="ctr"/>
            <a:r>
              <a:rPr lang="fr-FR" sz="2400" dirty="0"/>
              <a:t>Youtubeurs</a:t>
            </a:r>
          </a:p>
          <a:p>
            <a:pPr lvl="1" algn="ctr"/>
            <a:r>
              <a:rPr lang="fr-FR" sz="2400" dirty="0"/>
              <a:t>Stars de séries</a:t>
            </a:r>
          </a:p>
          <a:p>
            <a:pPr algn="ctr"/>
            <a:endParaRPr lang="fr-FR" dirty="0"/>
          </a:p>
        </p:txBody>
      </p:sp>
      <p:pic>
        <p:nvPicPr>
          <p:cNvPr id="1026" name="Picture 2" descr="https://upload.wikimedia.org/wikipedia/commons/thumb/b/b8/YouTube_Logo_2017.svg/2000px-YouTube_Logo_2017.svg.png">
            <a:extLst>
              <a:ext uri="{FF2B5EF4-FFF2-40B4-BE49-F238E27FC236}">
                <a16:creationId xmlns:a16="http://schemas.microsoft.com/office/drawing/2014/main" id="{E225CAF3-6462-47E5-8145-C7D02755B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623" y="3811200"/>
            <a:ext cx="6339576" cy="1414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CC6B2375-F92F-4CF7-AA7D-DEA5F3E44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4955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2" name="Rectangle 131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220" name="Picture 4" descr="https://pantoine437.files.wordpress.com/2014/10/000000008068.jpg">
            <a:extLst>
              <a:ext uri="{FF2B5EF4-FFF2-40B4-BE49-F238E27FC236}">
                <a16:creationId xmlns:a16="http://schemas.microsoft.com/office/drawing/2014/main" id="{75B55843-5FFB-4AB3-8AD8-4EF50D1510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3" b="22225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6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8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4" name="AutoShape 2" descr="https://pantoine437.files.wordpress.com/2014/10/000000008068.jpg">
            <a:extLst>
              <a:ext uri="{FF2B5EF4-FFF2-40B4-BE49-F238E27FC236}">
                <a16:creationId xmlns:a16="http://schemas.microsoft.com/office/drawing/2014/main" id="{0F99B1ED-FB5D-4C77-ADCC-4736A665FF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B28313F-5163-4A3C-A730-F9CEE981B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Choix du matériel</a:t>
            </a:r>
          </a:p>
        </p:txBody>
      </p:sp>
    </p:spTree>
    <p:extLst>
      <p:ext uri="{BB962C8B-B14F-4D97-AF65-F5344CB8AC3E}">
        <p14:creationId xmlns:p14="http://schemas.microsoft.com/office/powerpoint/2010/main" val="3563870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055E94-BB05-4075-97CE-FD639BE8C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Routeurs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5EBDD3-C8DA-4DAD-B595-0C6FBAC2C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18838"/>
            <a:ext cx="9905999" cy="3541714"/>
          </a:xfrm>
        </p:spPr>
        <p:txBody>
          <a:bodyPr/>
          <a:lstStyle/>
          <a:p>
            <a:endParaRPr lang="fr-FR" dirty="0"/>
          </a:p>
          <a:p>
            <a:endParaRPr lang="fr-FR" dirty="0"/>
          </a:p>
          <a:p>
            <a:r>
              <a:rPr lang="fr-FR" dirty="0"/>
              <a:t>2 routeurs</a:t>
            </a:r>
          </a:p>
          <a:p>
            <a:r>
              <a:rPr lang="fr-FR" dirty="0"/>
              <a:t>2 points d’accès Wi-Fi</a:t>
            </a:r>
          </a:p>
        </p:txBody>
      </p:sp>
      <p:pic>
        <p:nvPicPr>
          <p:cNvPr id="10242" name="Picture 2" descr="https://images-na.ssl-images-amazon.com/images/I/61i-CVkolAL._SL1350_.jpg">
            <a:extLst>
              <a:ext uri="{FF2B5EF4-FFF2-40B4-BE49-F238E27FC236}">
                <a16:creationId xmlns:a16="http://schemas.microsoft.com/office/drawing/2014/main" id="{5AD611D8-60FC-4345-9E44-CD3FB70FE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176" y="2097088"/>
            <a:ext cx="6089235" cy="356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F0E2DA3C-8A14-4DDB-9954-048F19E2D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8537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1C50AB-D13B-45C9-8A59-86CBF912E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Commutateurs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9BEF99-975E-43E6-BAA0-96ED7B433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  <a:p>
            <a:r>
              <a:rPr lang="fr-FR" dirty="0"/>
              <a:t>50 commutateurs</a:t>
            </a:r>
          </a:p>
          <a:p>
            <a:r>
              <a:rPr lang="fr-FR" dirty="0"/>
              <a:t>24 ports</a:t>
            </a:r>
          </a:p>
        </p:txBody>
      </p:sp>
      <p:pic>
        <p:nvPicPr>
          <p:cNvPr id="11266" name="Picture 2" descr="https://images-na.ssl-images-amazon.com/images/I/710KkvQix2L._SL1500_.jpg">
            <a:extLst>
              <a:ext uri="{FF2B5EF4-FFF2-40B4-BE49-F238E27FC236}">
                <a16:creationId xmlns:a16="http://schemas.microsoft.com/office/drawing/2014/main" id="{DB04EF04-1C0C-4175-94BD-E0CA76671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812527" y="3160132"/>
            <a:ext cx="5234884" cy="1720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B9813880-7652-4490-AC8B-743CC9614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8593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52A506-6A67-4B84-AC73-D1E1BAA61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Câblage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05E636-88C2-413B-9755-519B71A04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fr-FR" dirty="0"/>
              <a:t>Blindage général</a:t>
            </a:r>
          </a:p>
          <a:p>
            <a:r>
              <a:rPr lang="fr-FR" dirty="0"/>
              <a:t>Blindage par paire</a:t>
            </a:r>
          </a:p>
          <a:p>
            <a:r>
              <a:rPr lang="fr-FR" dirty="0"/>
              <a:t>1.6 km</a:t>
            </a:r>
          </a:p>
          <a:p>
            <a:r>
              <a:rPr lang="fr-FR" dirty="0"/>
              <a:t>Connecteurs RJ-45</a:t>
            </a:r>
          </a:p>
        </p:txBody>
      </p:sp>
      <p:pic>
        <p:nvPicPr>
          <p:cNvPr id="12290" name="Picture 2" descr="https://cdn2.destockable.fr/1607-thickbox_default/cable-ethernet-rigide-categorie-6a-f-ftp-4-paires-a-la-coupe.jpg">
            <a:extLst>
              <a:ext uri="{FF2B5EF4-FFF2-40B4-BE49-F238E27FC236}">
                <a16:creationId xmlns:a16="http://schemas.microsoft.com/office/drawing/2014/main" id="{8FA4F41C-2B21-4C60-BAFB-41D6B0603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80" b="16677"/>
          <a:stretch/>
        </p:blipFill>
        <p:spPr bwMode="auto">
          <a:xfrm>
            <a:off x="7519090" y="1940921"/>
            <a:ext cx="3528321" cy="271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http://www.mhzshop.com/shop/out/pictures/master/product/1/rj45_p1.jpg">
            <a:extLst>
              <a:ext uri="{FF2B5EF4-FFF2-40B4-BE49-F238E27FC236}">
                <a16:creationId xmlns:a16="http://schemas.microsoft.com/office/drawing/2014/main" id="{DE43B316-8DA6-4DE1-9E9E-C12A35132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698" y="4056245"/>
            <a:ext cx="2704840" cy="2163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7BBE96F9-894B-40C0-819F-4CEB32BEE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9648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Group 113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5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20" name="Rectangle 21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1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5" name="Image 34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DA3960DC-2FA9-4BDB-A1E3-0097F47161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b="6230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23" name="Group 222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2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2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EFEF40C-F62E-41BA-BD38-C13B3232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/>
              <a:t>Organisation de la salle</a:t>
            </a:r>
          </a:p>
        </p:txBody>
      </p:sp>
    </p:spTree>
    <p:extLst>
      <p:ext uri="{BB962C8B-B14F-4D97-AF65-F5344CB8AC3E}">
        <p14:creationId xmlns:p14="http://schemas.microsoft.com/office/powerpoint/2010/main" val="3782730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19D3D3-F614-4A7B-8BC4-0D67082A3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6976" y="2689715"/>
            <a:ext cx="4089400" cy="1478570"/>
          </a:xfrm>
        </p:spPr>
        <p:txBody>
          <a:bodyPr>
            <a:normAutofit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</a:rPr>
              <a:t>Plan logique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9B5B1CB-F5CC-431F-9D37-2B1FA462B50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12" y="411455"/>
            <a:ext cx="6537826" cy="6035090"/>
          </a:xfrm>
          <a:prstGeom prst="rect">
            <a:avLst/>
          </a:prstGeom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3843B36D-2D40-4D1C-BFD0-CCAFE72AF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820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Group 116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8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2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1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25" name="Rectangle 224">
            <a:extLst>
              <a:ext uri="{FF2B5EF4-FFF2-40B4-BE49-F238E27FC236}">
                <a16:creationId xmlns:a16="http://schemas.microsoft.com/office/drawing/2014/main" id="{29EF3596-DF97-4605-88C4-E1D6634C1B1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A04CF5AE-1525-458C-805A-277612287C4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28" name="Rectangle 5">
              <a:extLst>
                <a:ext uri="{FF2B5EF4-FFF2-40B4-BE49-F238E27FC236}">
                  <a16:creationId xmlns:a16="http://schemas.microsoft.com/office/drawing/2014/main" id="{75184BC4-A6A5-41B7-9463-51287F8C988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9" name="Freeform 6">
              <a:extLst>
                <a:ext uri="{FF2B5EF4-FFF2-40B4-BE49-F238E27FC236}">
                  <a16:creationId xmlns:a16="http://schemas.microsoft.com/office/drawing/2014/main" id="{847CE477-1D61-4F65-A819-156F30645C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7">
              <a:extLst>
                <a:ext uri="{FF2B5EF4-FFF2-40B4-BE49-F238E27FC236}">
                  <a16:creationId xmlns:a16="http://schemas.microsoft.com/office/drawing/2014/main" id="{0168D70C-C0A3-4080-935A-4C7D34D1FDC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Rectangle 8">
              <a:extLst>
                <a:ext uri="{FF2B5EF4-FFF2-40B4-BE49-F238E27FC236}">
                  <a16:creationId xmlns:a16="http://schemas.microsoft.com/office/drawing/2014/main" id="{4BFE52DB-6074-4322-91A0-BA19AC6534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2" name="Freeform 9">
              <a:extLst>
                <a:ext uri="{FF2B5EF4-FFF2-40B4-BE49-F238E27FC236}">
                  <a16:creationId xmlns:a16="http://schemas.microsoft.com/office/drawing/2014/main" id="{15482A31-6AFE-4781-B3EC-26CF5A34CC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10">
              <a:extLst>
                <a:ext uri="{FF2B5EF4-FFF2-40B4-BE49-F238E27FC236}">
                  <a16:creationId xmlns:a16="http://schemas.microsoft.com/office/drawing/2014/main" id="{A2F5607A-50CD-401B-AA0D-375828CC2B2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11">
              <a:extLst>
                <a:ext uri="{FF2B5EF4-FFF2-40B4-BE49-F238E27FC236}">
                  <a16:creationId xmlns:a16="http://schemas.microsoft.com/office/drawing/2014/main" id="{E2065C15-E60F-4857-877B-1F8235F9AC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12">
              <a:extLst>
                <a:ext uri="{FF2B5EF4-FFF2-40B4-BE49-F238E27FC236}">
                  <a16:creationId xmlns:a16="http://schemas.microsoft.com/office/drawing/2014/main" id="{10515003-9E36-4383-852B-C467122CD4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13">
              <a:extLst>
                <a:ext uri="{FF2B5EF4-FFF2-40B4-BE49-F238E27FC236}">
                  <a16:creationId xmlns:a16="http://schemas.microsoft.com/office/drawing/2014/main" id="{F6809E31-CFB3-4460-A5B9-9B5D20C4D2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14">
              <a:extLst>
                <a:ext uri="{FF2B5EF4-FFF2-40B4-BE49-F238E27FC236}">
                  <a16:creationId xmlns:a16="http://schemas.microsoft.com/office/drawing/2014/main" id="{A4181E6F-BF0F-40DF-B995-3E6E1D016D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15">
              <a:extLst>
                <a:ext uri="{FF2B5EF4-FFF2-40B4-BE49-F238E27FC236}">
                  <a16:creationId xmlns:a16="http://schemas.microsoft.com/office/drawing/2014/main" id="{21ECCFEF-1B38-4DA5-BE12-61FC2805724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16">
              <a:extLst>
                <a:ext uri="{FF2B5EF4-FFF2-40B4-BE49-F238E27FC236}">
                  <a16:creationId xmlns:a16="http://schemas.microsoft.com/office/drawing/2014/main" id="{EF7B7547-12E7-424A-B8A2-836C862B00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17">
              <a:extLst>
                <a:ext uri="{FF2B5EF4-FFF2-40B4-BE49-F238E27FC236}">
                  <a16:creationId xmlns:a16="http://schemas.microsoft.com/office/drawing/2014/main" id="{ED73F691-9932-4DF3-9C00-5FB99E59B1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18">
              <a:extLst>
                <a:ext uri="{FF2B5EF4-FFF2-40B4-BE49-F238E27FC236}">
                  <a16:creationId xmlns:a16="http://schemas.microsoft.com/office/drawing/2014/main" id="{FC1D4D7C-DDA0-4901-B134-3A4F498A451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19">
              <a:extLst>
                <a:ext uri="{FF2B5EF4-FFF2-40B4-BE49-F238E27FC236}">
                  <a16:creationId xmlns:a16="http://schemas.microsoft.com/office/drawing/2014/main" id="{1D667447-7CCB-4723-98DC-3B6243BB502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20">
              <a:extLst>
                <a:ext uri="{FF2B5EF4-FFF2-40B4-BE49-F238E27FC236}">
                  <a16:creationId xmlns:a16="http://schemas.microsoft.com/office/drawing/2014/main" id="{3205CA6A-75CC-441A-A983-276CC724380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21">
              <a:extLst>
                <a:ext uri="{FF2B5EF4-FFF2-40B4-BE49-F238E27FC236}">
                  <a16:creationId xmlns:a16="http://schemas.microsoft.com/office/drawing/2014/main" id="{97C5F7AB-65D8-48CC-ABE1-4E6FCC596DD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22">
              <a:extLst>
                <a:ext uri="{FF2B5EF4-FFF2-40B4-BE49-F238E27FC236}">
                  <a16:creationId xmlns:a16="http://schemas.microsoft.com/office/drawing/2014/main" id="{9D2DE9CF-1915-4458-8504-23EE23C703D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23">
              <a:extLst>
                <a:ext uri="{FF2B5EF4-FFF2-40B4-BE49-F238E27FC236}">
                  <a16:creationId xmlns:a16="http://schemas.microsoft.com/office/drawing/2014/main" id="{875539DD-1581-4269-9977-2AD4EC61A06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24">
              <a:extLst>
                <a:ext uri="{FF2B5EF4-FFF2-40B4-BE49-F238E27FC236}">
                  <a16:creationId xmlns:a16="http://schemas.microsoft.com/office/drawing/2014/main" id="{4F35F98A-A81D-4A28-B3EF-AA4CF85525E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25">
              <a:extLst>
                <a:ext uri="{FF2B5EF4-FFF2-40B4-BE49-F238E27FC236}">
                  <a16:creationId xmlns:a16="http://schemas.microsoft.com/office/drawing/2014/main" id="{2F4C3514-1560-4004-BACC-31CAF69A9FA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26">
              <a:extLst>
                <a:ext uri="{FF2B5EF4-FFF2-40B4-BE49-F238E27FC236}">
                  <a16:creationId xmlns:a16="http://schemas.microsoft.com/office/drawing/2014/main" id="{759492B1-819E-4D36-8684-DE6269CD9FE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27">
              <a:extLst>
                <a:ext uri="{FF2B5EF4-FFF2-40B4-BE49-F238E27FC236}">
                  <a16:creationId xmlns:a16="http://schemas.microsoft.com/office/drawing/2014/main" id="{6D37E5FF-AC11-4600-A1A7-5A79E89878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28">
              <a:extLst>
                <a:ext uri="{FF2B5EF4-FFF2-40B4-BE49-F238E27FC236}">
                  <a16:creationId xmlns:a16="http://schemas.microsoft.com/office/drawing/2014/main" id="{71BEA79E-EC3A-49E3-BF83-FD38146C20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29">
              <a:extLst>
                <a:ext uri="{FF2B5EF4-FFF2-40B4-BE49-F238E27FC236}">
                  <a16:creationId xmlns:a16="http://schemas.microsoft.com/office/drawing/2014/main" id="{628003CD-17C2-4EF6-9422-BCC831E6E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30">
              <a:extLst>
                <a:ext uri="{FF2B5EF4-FFF2-40B4-BE49-F238E27FC236}">
                  <a16:creationId xmlns:a16="http://schemas.microsoft.com/office/drawing/2014/main" id="{1116C327-1D14-460A-A6E2-78987B1492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31">
              <a:extLst>
                <a:ext uri="{FF2B5EF4-FFF2-40B4-BE49-F238E27FC236}">
                  <a16:creationId xmlns:a16="http://schemas.microsoft.com/office/drawing/2014/main" id="{BE5E6917-BBB5-46D6-A9EF-108A2A621F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32">
              <a:extLst>
                <a:ext uri="{FF2B5EF4-FFF2-40B4-BE49-F238E27FC236}">
                  <a16:creationId xmlns:a16="http://schemas.microsoft.com/office/drawing/2014/main" id="{15AE5B56-D24B-45D6-B264-EFD2BCFDE4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Rectangle 33">
              <a:extLst>
                <a:ext uri="{FF2B5EF4-FFF2-40B4-BE49-F238E27FC236}">
                  <a16:creationId xmlns:a16="http://schemas.microsoft.com/office/drawing/2014/main" id="{3F5649DF-34D2-42EB-AEA0-DB38895E791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7" name="Freeform 34">
              <a:extLst>
                <a:ext uri="{FF2B5EF4-FFF2-40B4-BE49-F238E27FC236}">
                  <a16:creationId xmlns:a16="http://schemas.microsoft.com/office/drawing/2014/main" id="{908BA6A2-58E6-4EF1-B21C-C129AD44AF8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35">
              <a:extLst>
                <a:ext uri="{FF2B5EF4-FFF2-40B4-BE49-F238E27FC236}">
                  <a16:creationId xmlns:a16="http://schemas.microsoft.com/office/drawing/2014/main" id="{FF764234-DCC8-409D-9589-60BA5BEBD15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36">
              <a:extLst>
                <a:ext uri="{FF2B5EF4-FFF2-40B4-BE49-F238E27FC236}">
                  <a16:creationId xmlns:a16="http://schemas.microsoft.com/office/drawing/2014/main" id="{672EDBF1-5836-45EE-ACAA-026F06E612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37">
              <a:extLst>
                <a:ext uri="{FF2B5EF4-FFF2-40B4-BE49-F238E27FC236}">
                  <a16:creationId xmlns:a16="http://schemas.microsoft.com/office/drawing/2014/main" id="{32EDE749-EE15-49ED-A703-EB5B8296FCC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38">
              <a:extLst>
                <a:ext uri="{FF2B5EF4-FFF2-40B4-BE49-F238E27FC236}">
                  <a16:creationId xmlns:a16="http://schemas.microsoft.com/office/drawing/2014/main" id="{ECAFA4A1-3EFA-41E8-8124-5BD1A7FD33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39">
              <a:extLst>
                <a:ext uri="{FF2B5EF4-FFF2-40B4-BE49-F238E27FC236}">
                  <a16:creationId xmlns:a16="http://schemas.microsoft.com/office/drawing/2014/main" id="{5FC977BF-3314-4C13-949F-F7005E49AF4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40">
              <a:extLst>
                <a:ext uri="{FF2B5EF4-FFF2-40B4-BE49-F238E27FC236}">
                  <a16:creationId xmlns:a16="http://schemas.microsoft.com/office/drawing/2014/main" id="{FFE293AA-EA29-496D-B73C-DD63AA5CEDC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41">
              <a:extLst>
                <a:ext uri="{FF2B5EF4-FFF2-40B4-BE49-F238E27FC236}">
                  <a16:creationId xmlns:a16="http://schemas.microsoft.com/office/drawing/2014/main" id="{555B5CF2-EB1C-4BAF-831C-F7563748F4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42">
              <a:extLst>
                <a:ext uri="{FF2B5EF4-FFF2-40B4-BE49-F238E27FC236}">
                  <a16:creationId xmlns:a16="http://schemas.microsoft.com/office/drawing/2014/main" id="{6C35CEC0-2B0B-4B96-A85B-170DFCE739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43">
              <a:extLst>
                <a:ext uri="{FF2B5EF4-FFF2-40B4-BE49-F238E27FC236}">
                  <a16:creationId xmlns:a16="http://schemas.microsoft.com/office/drawing/2014/main" id="{4479BA0E-1F0F-44CC-B967-41E59E5566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44">
              <a:extLst>
                <a:ext uri="{FF2B5EF4-FFF2-40B4-BE49-F238E27FC236}">
                  <a16:creationId xmlns:a16="http://schemas.microsoft.com/office/drawing/2014/main" id="{0EA2BA01-0538-42E6-94BA-FC5ADB2DE13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Rectangle 45">
              <a:extLst>
                <a:ext uri="{FF2B5EF4-FFF2-40B4-BE49-F238E27FC236}">
                  <a16:creationId xmlns:a16="http://schemas.microsoft.com/office/drawing/2014/main" id="{03F7E47C-F027-4901-A6C8-390843EE323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9" name="Freeform 46">
              <a:extLst>
                <a:ext uri="{FF2B5EF4-FFF2-40B4-BE49-F238E27FC236}">
                  <a16:creationId xmlns:a16="http://schemas.microsoft.com/office/drawing/2014/main" id="{28E1E440-AFF9-4333-83FE-EE96FF139F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47">
              <a:extLst>
                <a:ext uri="{FF2B5EF4-FFF2-40B4-BE49-F238E27FC236}">
                  <a16:creationId xmlns:a16="http://schemas.microsoft.com/office/drawing/2014/main" id="{303A70BD-0FF2-440D-BE34-940EEC170DF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48">
              <a:extLst>
                <a:ext uri="{FF2B5EF4-FFF2-40B4-BE49-F238E27FC236}">
                  <a16:creationId xmlns:a16="http://schemas.microsoft.com/office/drawing/2014/main" id="{E9E7E43D-CEBC-4F5A-9849-06150C6F56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49">
              <a:extLst>
                <a:ext uri="{FF2B5EF4-FFF2-40B4-BE49-F238E27FC236}">
                  <a16:creationId xmlns:a16="http://schemas.microsoft.com/office/drawing/2014/main" id="{DB41515B-EB52-4FB6-9ED6-AFDF7598F2B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50">
              <a:extLst>
                <a:ext uri="{FF2B5EF4-FFF2-40B4-BE49-F238E27FC236}">
                  <a16:creationId xmlns:a16="http://schemas.microsoft.com/office/drawing/2014/main" id="{325F3C87-07A2-4F10-AFAB-254EC057F9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51">
              <a:extLst>
                <a:ext uri="{FF2B5EF4-FFF2-40B4-BE49-F238E27FC236}">
                  <a16:creationId xmlns:a16="http://schemas.microsoft.com/office/drawing/2014/main" id="{8A65FB10-C150-41C0-AE33-92EA10D29C8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52">
              <a:extLst>
                <a:ext uri="{FF2B5EF4-FFF2-40B4-BE49-F238E27FC236}">
                  <a16:creationId xmlns:a16="http://schemas.microsoft.com/office/drawing/2014/main" id="{87206993-1AA8-4179-B1AE-7486E1FA08C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53">
              <a:extLst>
                <a:ext uri="{FF2B5EF4-FFF2-40B4-BE49-F238E27FC236}">
                  <a16:creationId xmlns:a16="http://schemas.microsoft.com/office/drawing/2014/main" id="{85A838BB-56EF-47B9-B613-2EC774731E7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54">
              <a:extLst>
                <a:ext uri="{FF2B5EF4-FFF2-40B4-BE49-F238E27FC236}">
                  <a16:creationId xmlns:a16="http://schemas.microsoft.com/office/drawing/2014/main" id="{E7A25950-F58D-4098-9824-C8518F323EC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55">
              <a:extLst>
                <a:ext uri="{FF2B5EF4-FFF2-40B4-BE49-F238E27FC236}">
                  <a16:creationId xmlns:a16="http://schemas.microsoft.com/office/drawing/2014/main" id="{3CD280DC-A611-4DAC-BC0C-070097BBE80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56">
              <a:extLst>
                <a:ext uri="{FF2B5EF4-FFF2-40B4-BE49-F238E27FC236}">
                  <a16:creationId xmlns:a16="http://schemas.microsoft.com/office/drawing/2014/main" id="{88921E44-6C5B-4CD9-8347-604B039BAC9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57">
              <a:extLst>
                <a:ext uri="{FF2B5EF4-FFF2-40B4-BE49-F238E27FC236}">
                  <a16:creationId xmlns:a16="http://schemas.microsoft.com/office/drawing/2014/main" id="{311649F5-0FA2-4ED1-9C27-5EFF64007A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58">
              <a:extLst>
                <a:ext uri="{FF2B5EF4-FFF2-40B4-BE49-F238E27FC236}">
                  <a16:creationId xmlns:a16="http://schemas.microsoft.com/office/drawing/2014/main" id="{F94683F6-FEDA-4D28-9E9F-557699D6A3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8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EE045C80-5D28-4F64-9892-322DA1D2378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285" name="Round Diagonal Corner Rectangle 6">
            <a:extLst>
              <a:ext uri="{FF2B5EF4-FFF2-40B4-BE49-F238E27FC236}">
                <a16:creationId xmlns:a16="http://schemas.microsoft.com/office/drawing/2014/main" id="{0F4BA0F2-1035-4F3D-B3FE-C551450E42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0945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texte, carte&#10;&#10;Description générée avec un niveau de confiance très élevé">
            <a:extLst>
              <a:ext uri="{FF2B5EF4-FFF2-40B4-BE49-F238E27FC236}">
                <a16:creationId xmlns:a16="http://schemas.microsoft.com/office/drawing/2014/main" id="{D10EFD4C-E732-4810-8B5B-1E6A0E81C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6821" y="1136606"/>
            <a:ext cx="3089675" cy="4577297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E443BF5-2960-4F2C-98D5-C1B838AD5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5201086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Organisation du réseau</a:t>
            </a:r>
          </a:p>
        </p:txBody>
      </p:sp>
      <p:pic>
        <p:nvPicPr>
          <p:cNvPr id="17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3AF6D707-4944-408E-8568-5C13F9D9C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658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006FB6-3650-49F7-896F-E6DFCFF7E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</a:rPr>
              <a:t>Réseau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406477A-5475-41C0-9739-4BDE31B9373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57" y="1979930"/>
            <a:ext cx="9135110" cy="4257357"/>
          </a:xfrm>
          <a:prstGeom prst="rect">
            <a:avLst/>
          </a:prstGeom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E32F5F35-64BE-45F0-A0EA-AA60D7E8E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6220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D5C0D91-3D1C-4BCE-9CA3-5EF20C7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277013"/>
            <a:ext cx="3494597" cy="349459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8DD3191-7323-4721-9FEB-9BEE1B0A3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58ADEA-F7B6-4A30-B36E-078631DBF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697768"/>
            <a:ext cx="6012832" cy="354171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Présentation des différentes activités et jeux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Choix du matériel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Organisation de la salle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Exposants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Budget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Partenaires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endParaRPr lang="fr-FR" sz="1900" dirty="0"/>
          </a:p>
          <a:p>
            <a:pPr>
              <a:lnSpc>
                <a:spcPct val="110000"/>
              </a:lnSpc>
            </a:pPr>
            <a:endParaRPr lang="fr-FR" sz="1900" dirty="0"/>
          </a:p>
        </p:txBody>
      </p:sp>
      <p:pic>
        <p:nvPicPr>
          <p:cNvPr id="6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B9190AF4-4314-4726-994B-D5E6804B1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07515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EC65E7-F5AB-46D1-967E-41F75824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400" dirty="0">
                <a:solidFill>
                  <a:schemeClr val="bg1"/>
                </a:solidFill>
              </a:rPr>
              <a:t>Adressage </a:t>
            </a:r>
            <a:r>
              <a:rPr lang="fr-FR" sz="4400" dirty="0" err="1">
                <a:solidFill>
                  <a:schemeClr val="bg1"/>
                </a:solidFill>
              </a:rPr>
              <a:t>vlsm</a:t>
            </a:r>
            <a:r>
              <a:rPr lang="fr-FR" sz="4400" dirty="0">
                <a:solidFill>
                  <a:schemeClr val="bg1"/>
                </a:solidFill>
              </a:rPr>
              <a:t> et </a:t>
            </a:r>
            <a:r>
              <a:rPr lang="fr-FR" sz="4400" dirty="0" err="1">
                <a:solidFill>
                  <a:schemeClr val="bg1"/>
                </a:solidFill>
              </a:rPr>
              <a:t>dhcp</a:t>
            </a:r>
            <a:endParaRPr lang="fr-FR" sz="4400" dirty="0">
              <a:solidFill>
                <a:schemeClr val="bg1"/>
              </a:solidFill>
            </a:endParaRPr>
          </a:p>
        </p:txBody>
      </p:sp>
      <p:pic>
        <p:nvPicPr>
          <p:cNvPr id="1026" name="Image 3" descr="https://lh4.googleusercontent.com/12HETHnm3blYb0A2PW5bey70I6HUAnnGLlGdUqUhPvztCFr0hq7k0aS7Qsr0IB3awDr6-nK8hYSj14iV4TzVwQBidmwxTmoG6ITReY_kvIsXoH9VIWOQyX02lovR4UBy0BnZV549">
            <a:extLst>
              <a:ext uri="{FF2B5EF4-FFF2-40B4-BE49-F238E27FC236}">
                <a16:creationId xmlns:a16="http://schemas.microsoft.com/office/drawing/2014/main" id="{18ACFA1B-90C0-4593-945E-DC50D76645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830" y="2252214"/>
            <a:ext cx="7599163" cy="2461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Image 2">
            <a:extLst>
              <a:ext uri="{FF2B5EF4-FFF2-40B4-BE49-F238E27FC236}">
                <a16:creationId xmlns:a16="http://schemas.microsoft.com/office/drawing/2014/main" id="{8F24D9AA-82C7-4A7D-8C81-A6BB51F7B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829" y="4970597"/>
            <a:ext cx="7599164" cy="502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A892A5-055B-420E-97FB-BB1E9A457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558" y="20970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FB2492-D783-4F02-B384-4BC2C9EBE1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558" y="44116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697BA0-7BB8-428E-B62E-24D0FDFE3D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558" y="47926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9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9C3D6F9E-01CA-4E3C-B051-65D97FEA0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5992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FD2F08AF-38CD-4C53-BBED-1D448E87EC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5322"/>
          <a:stretch/>
        </p:blipFill>
        <p:spPr>
          <a:xfrm>
            <a:off x="6057423" y="810874"/>
            <a:ext cx="3705367" cy="523625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88EB089-17DC-4EA7-9AED-E510A54E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77" y="225431"/>
            <a:ext cx="5894387" cy="1478570"/>
          </a:xfrm>
        </p:spPr>
        <p:txBody>
          <a:bodyPr anchor="b">
            <a:normAutofit/>
          </a:bodyPr>
          <a:lstStyle/>
          <a:p>
            <a:r>
              <a:rPr lang="fr-FR" sz="5400" dirty="0">
                <a:solidFill>
                  <a:schemeClr val="bg1"/>
                </a:solidFill>
              </a:rPr>
              <a:t>électricité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0601E7-FD0C-41D2-9B33-5F7DAC538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556" y="2245553"/>
            <a:ext cx="7499626" cy="3541714"/>
          </a:xfrm>
        </p:spPr>
        <p:txBody>
          <a:bodyPr>
            <a:normAutofit/>
          </a:bodyPr>
          <a:lstStyle/>
          <a:p>
            <a:pPr marL="1371600" lvl="3" indent="0" algn="ctr">
              <a:buNone/>
            </a:pPr>
            <a:r>
              <a:rPr lang="fr-FR" sz="2400" dirty="0"/>
              <a:t>  Multiprises :</a:t>
            </a:r>
          </a:p>
          <a:p>
            <a:pPr marL="1828800" lvl="4" indent="0" algn="ctr">
              <a:buNone/>
            </a:pPr>
            <a:r>
              <a:rPr lang="fr-FR" sz="2400" dirty="0"/>
              <a:t>120 blocs de 8</a:t>
            </a:r>
          </a:p>
          <a:p>
            <a:pPr marL="1828800" lvl="4" indent="0" algn="ctr">
              <a:buNone/>
            </a:pPr>
            <a:r>
              <a:rPr lang="fr-FR" sz="2400" dirty="0"/>
              <a:t>50 blocs de 6</a:t>
            </a:r>
          </a:p>
          <a:p>
            <a:pPr marL="1828800" lvl="4" indent="0" algn="ctr">
              <a:buNone/>
            </a:pPr>
            <a:endParaRPr lang="fr-FR" sz="2400" dirty="0"/>
          </a:p>
          <a:p>
            <a:pPr marL="1828800" lvl="4" indent="0" algn="ctr">
              <a:buNone/>
            </a:pPr>
            <a:r>
              <a:rPr lang="fr-FR" sz="3400" dirty="0"/>
              <a:t> Besoin : 2 000 ampères</a:t>
            </a:r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37A608A8-DCBA-460E-8071-81C5EB63E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923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DD0022-D0CB-484C-9681-A0AA4BF83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dirty="0">
                <a:solidFill>
                  <a:schemeClr val="bg1"/>
                </a:solidFill>
              </a:rPr>
              <a:t>Planning de déploiement</a:t>
            </a:r>
          </a:p>
        </p:txBody>
      </p:sp>
      <p:pic>
        <p:nvPicPr>
          <p:cNvPr id="5" name="Espace réservé du contenu 4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BD8724F2-D599-4A2D-BEC4-42CFE76B93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5082" y="2097088"/>
            <a:ext cx="6501836" cy="4440070"/>
          </a:xfrm>
        </p:spPr>
      </p:pic>
      <p:pic>
        <p:nvPicPr>
          <p:cNvPr id="6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C7CE649E-BF71-4897-9BEA-99BC318E8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085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2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4" name="Rectangle 133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5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26" name="Picture 6" descr="http://www.dargaud.com/var/dargaud/storage/images/media/images/stand-valerian/796311-1-fre-FR/stand-valerian.jpg">
            <a:extLst>
              <a:ext uri="{FF2B5EF4-FFF2-40B4-BE49-F238E27FC236}">
                <a16:creationId xmlns:a16="http://schemas.microsoft.com/office/drawing/2014/main" id="{7B32DE53-B664-4E8B-A9B7-4953364633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63" b="7314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7" name="Group 136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8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40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8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9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4" name="AutoShape 2" descr="http://www.dargaud.com/var/dargaud/storage/images/media/images/stand-valerian/796311-1-fre-FR/stand-valerian.jpg">
            <a:extLst>
              <a:ext uri="{FF2B5EF4-FFF2-40B4-BE49-F238E27FC236}">
                <a16:creationId xmlns:a16="http://schemas.microsoft.com/office/drawing/2014/main" id="{456E1A54-58AF-46BC-9682-ED07B65576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6B79D87-9512-4A72-8A30-8BE2D3751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Exposants</a:t>
            </a:r>
          </a:p>
        </p:txBody>
      </p:sp>
    </p:spTree>
    <p:extLst>
      <p:ext uri="{BB962C8B-B14F-4D97-AF65-F5344CB8AC3E}">
        <p14:creationId xmlns:p14="http://schemas.microsoft.com/office/powerpoint/2010/main" val="34491562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B5E53F-BB75-4C35-AD1E-F5EA05BEB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Associations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1449D6-A3AF-4516-AE8E-F399792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06756"/>
          </a:xfrm>
        </p:spPr>
        <p:txBody>
          <a:bodyPr numCol="3">
            <a:normAutofit/>
          </a:bodyPr>
          <a:lstStyle/>
          <a:p>
            <a:r>
              <a:rPr lang="fr-FR" dirty="0"/>
              <a:t>Éditeurs </a:t>
            </a:r>
          </a:p>
          <a:p>
            <a:pPr lvl="1"/>
            <a:r>
              <a:rPr lang="fr-FR" dirty="0"/>
              <a:t>De jeux vidéos</a:t>
            </a:r>
          </a:p>
          <a:p>
            <a:pPr lvl="1"/>
            <a:r>
              <a:rPr lang="fr-FR" dirty="0"/>
              <a:t>De mangas</a:t>
            </a:r>
          </a:p>
          <a:p>
            <a:pPr lvl="1"/>
            <a:r>
              <a:rPr lang="fr-FR" dirty="0"/>
              <a:t>De BD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6146" name="Picture 2" descr="https://d1u5p3l4wpay3k.cloudfront.net/southpark_gamepedia/thumb/8/8c/Ubisoft.png/250px-Ubisoft.png?version=2d7da262a268d7ebb8d4815d3712444d">
            <a:extLst>
              <a:ext uri="{FF2B5EF4-FFF2-40B4-BE49-F238E27FC236}">
                <a16:creationId xmlns:a16="http://schemas.microsoft.com/office/drawing/2014/main" id="{12D8B162-54CD-4D6A-8F32-E2E73B430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21" y="1244819"/>
            <a:ext cx="3090716" cy="233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https://www.mediavision.fr/wp-content/uploads/2017/03/EA_logo_logotype.png">
            <a:extLst>
              <a:ext uri="{FF2B5EF4-FFF2-40B4-BE49-F238E27FC236}">
                <a16:creationId xmlns:a16="http://schemas.microsoft.com/office/drawing/2014/main" id="{C0320C7D-A5A1-45A4-9A3D-47D7BBDA62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6152" name="Picture 8" descr="http://www.pngmart.com/files/3/One-Piece-Logo-PNG-Photos.png">
            <a:extLst>
              <a:ext uri="{FF2B5EF4-FFF2-40B4-BE49-F238E27FC236}">
                <a16:creationId xmlns:a16="http://schemas.microsoft.com/office/drawing/2014/main" id="{AF2B88B8-5807-48D3-8CA2-E418C9110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162" y="4113142"/>
            <a:ext cx="6086475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6D16D16B-C973-43F9-917C-C58B57A81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9119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346BC2-B362-4B43-A28D-F8700822F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400" dirty="0">
                <a:solidFill>
                  <a:schemeClr val="bg1"/>
                </a:solidFill>
              </a:rPr>
              <a:t>Commerçants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A105E0-A255-4E4A-9FF0-D52913326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Spécialisés en:</a:t>
            </a:r>
          </a:p>
          <a:p>
            <a:pPr lvl="1"/>
            <a:r>
              <a:rPr lang="fr-FR" dirty="0"/>
              <a:t>Figurines</a:t>
            </a:r>
          </a:p>
          <a:p>
            <a:pPr lvl="1"/>
            <a:r>
              <a:rPr lang="fr-FR" dirty="0"/>
              <a:t>Produits dérivés</a:t>
            </a:r>
          </a:p>
          <a:p>
            <a:pPr lvl="1"/>
            <a:r>
              <a:rPr lang="fr-FR" dirty="0"/>
              <a:t>Musiques</a:t>
            </a:r>
          </a:p>
          <a:p>
            <a:pPr lvl="1"/>
            <a:r>
              <a:rPr lang="fr-FR" dirty="0"/>
              <a:t>Peluches</a:t>
            </a:r>
          </a:p>
          <a:p>
            <a:pPr lvl="1"/>
            <a:r>
              <a:rPr lang="fr-FR" dirty="0"/>
              <a:t>Accessoire de déguisement</a:t>
            </a:r>
          </a:p>
          <a:p>
            <a:endParaRPr lang="fr-FR" dirty="0"/>
          </a:p>
        </p:txBody>
      </p:sp>
      <p:pic>
        <p:nvPicPr>
          <p:cNvPr id="7170" name="Picture 2" descr="https://cdn.idealo.com/folder/Product/4565/1/4565140/s4_produktbild_gross/funko-star-wars-bobble-head-stormtrooper-pop.png">
            <a:extLst>
              <a:ext uri="{FF2B5EF4-FFF2-40B4-BE49-F238E27FC236}">
                <a16:creationId xmlns:a16="http://schemas.microsoft.com/office/drawing/2014/main" id="{5758F98A-21AD-46E4-8685-2026A94F2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098" y="4020344"/>
            <a:ext cx="2798946" cy="233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hoopnod.com/wp-content/uploads/2017/12/peluche-porg-star-wars-grnade-taille-replique-600-x-757.jpg">
            <a:extLst>
              <a:ext uri="{FF2B5EF4-FFF2-40B4-BE49-F238E27FC236}">
                <a16:creationId xmlns:a16="http://schemas.microsoft.com/office/drawing/2014/main" id="{41E5717C-F221-4F27-B98A-A4C86328F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0877" y="1361104"/>
            <a:ext cx="2366534" cy="298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69EF4295-33DC-4902-B0D1-84D603B76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20304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B1931C-8901-4CEF-8826-C0DE3BA02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400" dirty="0">
                <a:solidFill>
                  <a:schemeClr val="bg1"/>
                </a:solidFill>
              </a:rPr>
              <a:t>Illustrateurs</a:t>
            </a:r>
          </a:p>
        </p:txBody>
      </p:sp>
      <p:pic>
        <p:nvPicPr>
          <p:cNvPr id="8194" name="Picture 2" descr="http://static.hitek.fr/img/actualite/2016/01/15/w_f75fe9d6f289c1f3b5382f832ff35477.jpg">
            <a:extLst>
              <a:ext uri="{FF2B5EF4-FFF2-40B4-BE49-F238E27FC236}">
                <a16:creationId xmlns:a16="http://schemas.microsoft.com/office/drawing/2014/main" id="{CD36B797-8E3C-4259-91B9-804FDFBE57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204" y="2097088"/>
            <a:ext cx="6391591" cy="440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E74F6BAB-4483-43DA-93C0-253BB0BBE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42533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02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03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04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2" name="Rectangle 131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100" name="Picture 4" descr="comptabilité-.jpg (717×286)">
            <a:extLst>
              <a:ext uri="{FF2B5EF4-FFF2-40B4-BE49-F238E27FC236}">
                <a16:creationId xmlns:a16="http://schemas.microsoft.com/office/drawing/2014/main" id="{E40425ED-7A56-4996-80B7-CF4D23256E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10" r="-1" b="-1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6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8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BD7DBA5-8A8F-4A7C-A622-DA848E12A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Budget</a:t>
            </a:r>
          </a:p>
        </p:txBody>
      </p:sp>
    </p:spTree>
    <p:extLst>
      <p:ext uri="{BB962C8B-B14F-4D97-AF65-F5344CB8AC3E}">
        <p14:creationId xmlns:p14="http://schemas.microsoft.com/office/powerpoint/2010/main" val="2676222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AE3D7B-A857-4789-92EB-6187A9D6D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5773" y="1572674"/>
            <a:ext cx="3732211" cy="3277622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Budget dans le cas où nous n’avons pas de visiteurs</a:t>
            </a: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5F985F6F-5401-4C96-989D-7EB26D65B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327317"/>
              </p:ext>
            </p:extLst>
          </p:nvPr>
        </p:nvGraphicFramePr>
        <p:xfrm>
          <a:off x="863116" y="543833"/>
          <a:ext cx="6586329" cy="57703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95701">
                  <a:extLst>
                    <a:ext uri="{9D8B030D-6E8A-4147-A177-3AD203B41FA5}">
                      <a16:colId xmlns:a16="http://schemas.microsoft.com/office/drawing/2014/main" val="3804576280"/>
                    </a:ext>
                  </a:extLst>
                </a:gridCol>
                <a:gridCol w="1948070">
                  <a:extLst>
                    <a:ext uri="{9D8B030D-6E8A-4147-A177-3AD203B41FA5}">
                      <a16:colId xmlns:a16="http://schemas.microsoft.com/office/drawing/2014/main" val="577687009"/>
                    </a:ext>
                  </a:extLst>
                </a:gridCol>
                <a:gridCol w="2042558">
                  <a:extLst>
                    <a:ext uri="{9D8B030D-6E8A-4147-A177-3AD203B41FA5}">
                      <a16:colId xmlns:a16="http://schemas.microsoft.com/office/drawing/2014/main" val="82548760"/>
                    </a:ext>
                  </a:extLst>
                </a:gridCol>
              </a:tblGrid>
              <a:tr h="25558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Recette potentiels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Dépenses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12764374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Routeur Wi-Fi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563,97 €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807935651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Câble FFTP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1 248 €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68361916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Connecteur CAT 6a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850790018"/>
                  </a:ext>
                </a:extLst>
              </a:tr>
              <a:tr h="44645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Multiprise parafoudre 6 prises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3 523 €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364752190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Maintien de 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103,92 €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864106585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Protège-câble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2 792 €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748877336"/>
                  </a:ext>
                </a:extLst>
              </a:tr>
              <a:tr h="44645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Armoire de distribution 630A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12 864 €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84543095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Point d'accès sans fil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225 €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44141845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Switch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4 400 €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505722340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de la salle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20 952 €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493648719"/>
                  </a:ext>
                </a:extLst>
              </a:tr>
              <a:tr h="25558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Technicien éclairage/son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07847304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Sécurité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3 020 €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965348251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Electricien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1 520 €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887143613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Serveur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200 €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439346022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381149266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BDE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764175835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Autres sponsors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63638220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Buvette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71440780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Traiteur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263686634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Joueurs x500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15 000 €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586798667"/>
                  </a:ext>
                </a:extLst>
              </a:tr>
              <a:tr h="25558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Visiteurs (prévision 0)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4214053798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Location stand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7 000 €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29672536"/>
                  </a:ext>
                </a:extLst>
              </a:tr>
              <a:tr h="2163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Total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b="1" dirty="0">
                          <a:effectLst/>
                        </a:rPr>
                        <a:t>25 500,00 €</a:t>
                      </a:r>
                      <a:endParaRPr lang="fr-FR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b="1" dirty="0">
                          <a:effectLst/>
                        </a:rPr>
                        <a:t>51 712,25 €</a:t>
                      </a:r>
                      <a:endParaRPr lang="fr-FR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965356025"/>
                  </a:ext>
                </a:extLst>
              </a:tr>
            </a:tbl>
          </a:graphicData>
        </a:graphic>
      </p:graphicFrame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DBE9DD69-C392-4273-8DCA-1BE1ECC34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38678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AE3D7B-A857-4789-92EB-6187A9D6D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5773" y="1572674"/>
            <a:ext cx="3732211" cy="3277622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Budget dans le cas où nous avons 2500 visiteurs</a:t>
            </a:r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F53DF14D-D45B-4ACC-8BA0-0256DFF10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254525"/>
              </p:ext>
            </p:extLst>
          </p:nvPr>
        </p:nvGraphicFramePr>
        <p:xfrm>
          <a:off x="954157" y="662610"/>
          <a:ext cx="6533324" cy="55327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93035">
                  <a:extLst>
                    <a:ext uri="{9D8B030D-6E8A-4147-A177-3AD203B41FA5}">
                      <a16:colId xmlns:a16="http://schemas.microsoft.com/office/drawing/2014/main" val="254431425"/>
                    </a:ext>
                  </a:extLst>
                </a:gridCol>
                <a:gridCol w="2051465">
                  <a:extLst>
                    <a:ext uri="{9D8B030D-6E8A-4147-A177-3AD203B41FA5}">
                      <a16:colId xmlns:a16="http://schemas.microsoft.com/office/drawing/2014/main" val="2694356224"/>
                    </a:ext>
                  </a:extLst>
                </a:gridCol>
                <a:gridCol w="1788824">
                  <a:extLst>
                    <a:ext uri="{9D8B030D-6E8A-4147-A177-3AD203B41FA5}">
                      <a16:colId xmlns:a16="http://schemas.microsoft.com/office/drawing/2014/main" val="360434689"/>
                    </a:ext>
                  </a:extLst>
                </a:gridCol>
              </a:tblGrid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Recette potentiels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Dépenses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509122892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Routeur Wi-Fi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563,97 €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528390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Câble FFTP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1 248 €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3493623369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Connecteur CAT 6a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74017162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Multiprise parafoudre 6 prises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3 523 €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902360608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Maintien de 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103,92 €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09354554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Protège-câble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2 792 €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048839530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Armoire de distribution 630A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12 864 €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689440139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Point d'accès sans fil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225 €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31072024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Switch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4 400 €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730105028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de la salle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20 952 €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176937890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Technicien éclairage/son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757102530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Sécurité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3 020 €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3960622203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Electricien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1 520 €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227239366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Serveur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200 €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98959539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824817393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BDE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266122628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Autres sponsors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423667617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Buvette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solidFill>
                            <a:srgbClr val="FF0000"/>
                          </a:solidFill>
                          <a:effectLst/>
                        </a:rPr>
                        <a:t>7 500 €</a:t>
                      </a:r>
                      <a:endParaRPr lang="fr-FR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endParaRPr lang="fr-FR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907615893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Traiteur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solidFill>
                            <a:srgbClr val="FF0000"/>
                          </a:solidFill>
                          <a:effectLst/>
                        </a:rPr>
                        <a:t>1 500 €</a:t>
                      </a:r>
                      <a:endParaRPr lang="fr-FR" sz="120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endParaRPr lang="fr-FR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52162504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Joueurs x500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15 000 €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4180882089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Visiteurs (prévision 2 500)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solidFill>
                            <a:srgbClr val="FF0000"/>
                          </a:solidFill>
                          <a:effectLst/>
                        </a:rPr>
                        <a:t>20 000 €</a:t>
                      </a:r>
                      <a:endParaRPr lang="fr-FR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410080830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stand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7 000 €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861706912"/>
                  </a:ext>
                </a:extLst>
              </a:tr>
              <a:tr h="234891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Total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b="1" dirty="0">
                          <a:solidFill>
                            <a:srgbClr val="FF0000"/>
                          </a:solidFill>
                          <a:effectLst/>
                        </a:rPr>
                        <a:t>54 700,00 €</a:t>
                      </a:r>
                      <a:endParaRPr lang="fr-FR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b="1" dirty="0">
                          <a:effectLst/>
                        </a:rPr>
                        <a:t>51 712,25 €</a:t>
                      </a:r>
                      <a:endParaRPr lang="fr-FR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50" marR="7450" marT="7450" marB="0" anchor="ctr"/>
                </a:tc>
                <a:extLst>
                  <a:ext uri="{0D108BD9-81ED-4DB2-BD59-A6C34878D82A}">
                    <a16:rowId xmlns:a16="http://schemas.microsoft.com/office/drawing/2014/main" val="2021101141"/>
                  </a:ext>
                </a:extLst>
              </a:tr>
            </a:tbl>
          </a:graphicData>
        </a:graphic>
      </p:graphicFrame>
      <p:pic>
        <p:nvPicPr>
          <p:cNvPr id="6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F0BA62A4-0239-4725-9F72-A4A8A5638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2163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0" name="Rectangle 12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0" name="Picture 2" descr="http://www.extremetech.com/wp-content/uploads/2011/11/dreamhack-night-shot.jpg">
            <a:extLst>
              <a:ext uri="{FF2B5EF4-FFF2-40B4-BE49-F238E27FC236}">
                <a16:creationId xmlns:a16="http://schemas.microsoft.com/office/drawing/2014/main" id="{C9F44D98-D22F-4D7F-8608-8B87502633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0" r="1573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3" name="Group 132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E2CC0EA-E040-4D68-9C94-DB14DEA40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Jeux</a:t>
            </a:r>
          </a:p>
        </p:txBody>
      </p:sp>
    </p:spTree>
    <p:extLst>
      <p:ext uri="{BB962C8B-B14F-4D97-AF65-F5344CB8AC3E}">
        <p14:creationId xmlns:p14="http://schemas.microsoft.com/office/powerpoint/2010/main" val="6538316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2" name="Rectangle 131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340" name="Picture 4" descr="http://www.alsacetech.org/wp-content/uploads/2017/08/Logo_exia_inge%CC%811.jpg">
            <a:extLst>
              <a:ext uri="{FF2B5EF4-FFF2-40B4-BE49-F238E27FC236}">
                <a16:creationId xmlns:a16="http://schemas.microsoft.com/office/drawing/2014/main" id="{CA46986E-FCFC-43EA-920E-1B359BC299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6" r="1837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6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8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F571A7B-932D-449E-96AB-EFFA08DEC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Partenaires</a:t>
            </a:r>
          </a:p>
        </p:txBody>
      </p:sp>
    </p:spTree>
    <p:extLst>
      <p:ext uri="{BB962C8B-B14F-4D97-AF65-F5344CB8AC3E}">
        <p14:creationId xmlns:p14="http://schemas.microsoft.com/office/powerpoint/2010/main" val="3447026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84B107-ABEC-42D3-9E4A-37A685EE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</a:rPr>
              <a:t>Partenaires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CE3181-02DC-49BF-95D7-C140CBBD9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404231"/>
            <a:ext cx="9905999" cy="3541714"/>
          </a:xfrm>
        </p:spPr>
        <p:txBody>
          <a:bodyPr/>
          <a:lstStyle/>
          <a:p>
            <a:r>
              <a:rPr lang="fr-FR" dirty="0"/>
              <a:t>Sponsoring</a:t>
            </a:r>
          </a:p>
          <a:p>
            <a:r>
              <a:rPr lang="fr-FR" dirty="0"/>
              <a:t>Stand de 9m²</a:t>
            </a:r>
          </a:p>
          <a:p>
            <a:r>
              <a:rPr lang="fr-FR" dirty="0"/>
              <a:t>Affichage publicitaire</a:t>
            </a:r>
          </a:p>
          <a:p>
            <a:r>
              <a:rPr lang="fr-FR" dirty="0"/>
              <a:t>Affichage du logo sur plusieurs supports</a:t>
            </a:r>
          </a:p>
        </p:txBody>
      </p:sp>
      <p:pic>
        <p:nvPicPr>
          <p:cNvPr id="13314" name="Picture 2" descr="L’image contient peut-être : 3 personnes, personnes souriantes, personnes debout">
            <a:extLst>
              <a:ext uri="{FF2B5EF4-FFF2-40B4-BE49-F238E27FC236}">
                <a16:creationId xmlns:a16="http://schemas.microsoft.com/office/drawing/2014/main" id="{B5942C4C-5071-483C-AD63-318E269EA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540" y="2404231"/>
            <a:ext cx="4474871" cy="2517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13DF3FAC-DAC7-4667-82A4-A15032C9D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4313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68AB98-F4D8-4A4B-852A-71474260D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975" y="1950430"/>
            <a:ext cx="9905998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fr-FR" sz="13800" dirty="0">
                <a:solidFill>
                  <a:schemeClr val="bg1"/>
                </a:solidFill>
              </a:rPr>
              <a:t>Conclusion</a:t>
            </a:r>
            <a:endParaRPr lang="fr-FR" sz="4800" dirty="0">
              <a:solidFill>
                <a:schemeClr val="bg1"/>
              </a:solidFill>
            </a:endParaRPr>
          </a:p>
        </p:txBody>
      </p:sp>
      <p:pic>
        <p:nvPicPr>
          <p:cNvPr id="15362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72F0515C-DA76-4596-ABB2-4AD408DB0A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1303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7" name="Rectangle 66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AFA06D73-8937-4E51-995F-D624A7FD76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t="14557" b="29177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70" name="Group 69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71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73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4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5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6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7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8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79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0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1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2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3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4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5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6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7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8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89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0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1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2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469E6C9-62BA-4DDA-9239-7CD9481F4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743461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Merci pour </a:t>
            </a:r>
            <a:r>
              <a:rPr lang="fr-FR" sz="4400" dirty="0"/>
              <a:t>votre</a:t>
            </a:r>
            <a:r>
              <a:rPr lang="en-US" sz="4400" dirty="0"/>
              <a:t> attention</a:t>
            </a:r>
          </a:p>
        </p:txBody>
      </p:sp>
    </p:spTree>
    <p:extLst>
      <p:ext uri="{BB962C8B-B14F-4D97-AF65-F5344CB8AC3E}">
        <p14:creationId xmlns:p14="http://schemas.microsoft.com/office/powerpoint/2010/main" val="1004181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olstatic-a.akamaihd.net/frontpage/apps/prod/playnow-global/en_US/f1896aaffe69e2fec207246d8b7e0b5ff3a378ba/assets/img/lol-logo.png">
            <a:extLst>
              <a:ext uri="{FF2B5EF4-FFF2-40B4-BE49-F238E27FC236}">
                <a16:creationId xmlns:a16="http://schemas.microsoft.com/office/drawing/2014/main" id="{C7268429-1A42-45B7-9B93-44DC1A749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3157708"/>
            <a:ext cx="4689234" cy="1733208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20B279-7C93-434D-8FA2-F5C7103A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du projet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LOL – </a:t>
            </a:r>
            <a:r>
              <a:rPr lang="fr-FR" dirty="0">
                <a:solidFill>
                  <a:srgbClr val="FF0000"/>
                </a:solidFill>
              </a:rPr>
              <a:t>L</a:t>
            </a:r>
            <a:r>
              <a:rPr lang="fr-FR" dirty="0">
                <a:solidFill>
                  <a:schemeClr val="bg1"/>
                </a:solidFill>
              </a:rPr>
              <a:t>eague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egends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D12D61-1885-40DA-BD2E-B2D811AD1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7789" y="189167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4000" dirty="0"/>
          </a:p>
          <a:p>
            <a:pPr marL="0" indent="0">
              <a:buNone/>
            </a:pPr>
            <a:endParaRPr lang="fr-FR" sz="4000" dirty="0"/>
          </a:p>
          <a:p>
            <a:pPr marL="0" indent="0">
              <a:buNone/>
            </a:pPr>
            <a:r>
              <a:rPr lang="fr-FR" sz="4000" dirty="0"/>
              <a:t>240 joueurs</a:t>
            </a:r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6422AD2D-AB3C-4DA1-9E1A-42A66549C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235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4" descr="http://www.eclypsia.com/content/Counter%20Strike/thumb_csgo_portail_fps.png">
            <a:extLst>
              <a:ext uri="{FF2B5EF4-FFF2-40B4-BE49-F238E27FC236}">
                <a16:creationId xmlns:a16="http://schemas.microsoft.com/office/drawing/2014/main" id="{6E6B95F1-E4FD-4FF2-BD63-E70FF0BE2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75096"/>
            <a:ext cx="4689234" cy="2098432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F9C14D1-4149-47B0-A7B4-018C88721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CS GO –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>
                <a:solidFill>
                  <a:schemeClr val="bg1"/>
                </a:solidFill>
              </a:rPr>
              <a:t>ounter </a:t>
            </a:r>
            <a:r>
              <a:rPr lang="fr-FR" dirty="0">
                <a:solidFill>
                  <a:srgbClr val="FF0000"/>
                </a:solidFill>
              </a:rPr>
              <a:t>s</a:t>
            </a:r>
            <a:r>
              <a:rPr lang="fr-FR" dirty="0">
                <a:solidFill>
                  <a:schemeClr val="bg1"/>
                </a:solidFill>
              </a:rPr>
              <a:t>trike : </a:t>
            </a:r>
            <a:r>
              <a:rPr lang="fr-FR" dirty="0">
                <a:solidFill>
                  <a:srgbClr val="FF0000"/>
                </a:solidFill>
              </a:rPr>
              <a:t>G</a:t>
            </a:r>
            <a:r>
              <a:rPr lang="fr-FR" dirty="0">
                <a:solidFill>
                  <a:schemeClr val="bg1"/>
                </a:solidFill>
              </a:rPr>
              <a:t>lobal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ffensive</a:t>
            </a:r>
          </a:p>
        </p:txBody>
      </p:sp>
      <p:sp>
        <p:nvSpPr>
          <p:cNvPr id="2057" name="Content Placeholder 2056"/>
          <p:cNvSpPr>
            <a:spLocks noGrp="1"/>
          </p:cNvSpPr>
          <p:nvPr>
            <p:ph idx="1"/>
          </p:nvPr>
        </p:nvSpPr>
        <p:spPr>
          <a:xfrm>
            <a:off x="6880066" y="1891678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120 </a:t>
            </a:r>
            <a:r>
              <a:rPr lang="en-US" sz="4000" dirty="0" err="1"/>
              <a:t>joueurs</a:t>
            </a:r>
            <a:endParaRPr lang="en-US" sz="4000" dirty="0"/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DDDCCCCD-F3DF-4851-87E0-F820A1153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521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2" descr="https://d2q63o9r0h0ohi.cloudfront.net/images/logos/logo-small-914ab388ea8891cdeca192ea4d7c1cd611d05b687de1b8a5f4a25daa01e512d3d83ffe3182654e826da7ddc4d363ae98be0fc9df647d317470ba492a458c7e7f.png">
            <a:extLst>
              <a:ext uri="{FF2B5EF4-FFF2-40B4-BE49-F238E27FC236}">
                <a16:creationId xmlns:a16="http://schemas.microsoft.com/office/drawing/2014/main" id="{0C303FFF-6728-4BFF-B331-4BE7E976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45788"/>
            <a:ext cx="4689234" cy="215704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CA9E945-6409-43FE-9DF8-C9D41DECB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H</a:t>
            </a:r>
            <a:r>
              <a:rPr lang="fr-FR" dirty="0" err="1">
                <a:solidFill>
                  <a:schemeClr val="bg1"/>
                </a:solidFill>
              </a:rPr>
              <a:t>earthStone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079" name="Content Placeholder 3078"/>
          <p:cNvSpPr>
            <a:spLocks noGrp="1"/>
          </p:cNvSpPr>
          <p:nvPr>
            <p:ph idx="1"/>
          </p:nvPr>
        </p:nvSpPr>
        <p:spPr>
          <a:xfrm>
            <a:off x="6815029" y="1855591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48 </a:t>
            </a:r>
            <a:r>
              <a:rPr lang="en-US" sz="4000" dirty="0" err="1"/>
              <a:t>joueurs</a:t>
            </a:r>
            <a:endParaRPr lang="en-US" sz="4000" dirty="0"/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D7A015D7-3CD9-48EC-A4C8-4A5FD2089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6639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2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4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7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8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2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2" name="Picture 2" descr="https://news.xbox.com/en-us/wp-content/uploads/PUBG_Logo_color_RGB.jpg">
            <a:extLst>
              <a:ext uri="{FF2B5EF4-FFF2-40B4-BE49-F238E27FC236}">
                <a16:creationId xmlns:a16="http://schemas.microsoft.com/office/drawing/2014/main" id="{1333F6F1-1E10-4A9A-81F1-33056A043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646850"/>
            <a:ext cx="4689234" cy="2754924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4326E33-9E51-4F33-B3D1-51291D8C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PUBG –</a:t>
            </a:r>
            <a:r>
              <a:rPr lang="en-US" dirty="0" err="1">
                <a:solidFill>
                  <a:srgbClr val="FF0000"/>
                </a:solidFill>
              </a:rPr>
              <a:t>p</a:t>
            </a:r>
            <a:r>
              <a:rPr lang="en-US" dirty="0" err="1">
                <a:solidFill>
                  <a:schemeClr val="bg1"/>
                </a:solidFill>
              </a:rPr>
              <a:t>layer</a:t>
            </a:r>
            <a:r>
              <a:rPr lang="en-US" dirty="0" err="1">
                <a:solidFill>
                  <a:srgbClr val="FF0000"/>
                </a:solidFill>
              </a:rPr>
              <a:t>u</a:t>
            </a:r>
            <a:r>
              <a:rPr lang="en-US" dirty="0" err="1">
                <a:solidFill>
                  <a:schemeClr val="bg1"/>
                </a:solidFill>
              </a:rPr>
              <a:t>nknown’s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>
                <a:solidFill>
                  <a:schemeClr val="bg1"/>
                </a:solidFill>
              </a:rPr>
              <a:t>attle</a:t>
            </a:r>
            <a:r>
              <a:rPr lang="en-US" dirty="0">
                <a:solidFill>
                  <a:srgbClr val="FF0000"/>
                </a:solidFill>
              </a:rPr>
              <a:t>g</a:t>
            </a:r>
            <a:r>
              <a:rPr lang="en-US" dirty="0">
                <a:solidFill>
                  <a:schemeClr val="bg1"/>
                </a:solidFill>
              </a:rPr>
              <a:t>rounds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6655982" y="1778793"/>
            <a:ext cx="4710683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48 </a:t>
            </a:r>
            <a:r>
              <a:rPr lang="en-US" sz="4000" dirty="0" err="1"/>
              <a:t>joueurs</a:t>
            </a:r>
            <a:endParaRPr lang="en-US" sz="4000" dirty="0"/>
          </a:p>
        </p:txBody>
      </p:sp>
      <p:pic>
        <p:nvPicPr>
          <p:cNvPr id="59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D194513B-B88B-4A3B-BC17-9E737B6EB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32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2" descr="https://www.hrkgame.com/media/games/.thumbnails/header_mjMZYb9.jpg/header_mjMZYb9-460x215.jpg">
            <a:extLst>
              <a:ext uri="{FF2B5EF4-FFF2-40B4-BE49-F238E27FC236}">
                <a16:creationId xmlns:a16="http://schemas.microsoft.com/office/drawing/2014/main" id="{9A0D087A-D658-454F-A055-AF1395FB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28204"/>
            <a:ext cx="4689234" cy="2192216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902C026-1FBD-479C-AACC-EE728CF25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R</a:t>
            </a:r>
            <a:r>
              <a:rPr lang="fr-FR" dirty="0">
                <a:solidFill>
                  <a:schemeClr val="bg1"/>
                </a:solidFill>
              </a:rPr>
              <a:t>ocket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eague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6730623" y="1897794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000" dirty="0"/>
              <a:t>48 </a:t>
            </a:r>
            <a:r>
              <a:rPr lang="en-US" sz="4000" dirty="0" err="1"/>
              <a:t>joueurs</a:t>
            </a:r>
            <a:endParaRPr lang="en-US" sz="4000" dirty="0"/>
          </a:p>
        </p:txBody>
      </p:sp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CCB4BF4F-124B-40C8-8A14-539D25665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4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578DEA-A627-4CD9-BE0C-83EE4CEA3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des différentes activités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38D97F-9A0F-431E-90BF-AC995449F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>
            <a:normAutofit/>
          </a:bodyPr>
          <a:lstStyle/>
          <a:p>
            <a:r>
              <a:rPr lang="fr-FR" dirty="0"/>
              <a:t>Cosplay</a:t>
            </a:r>
          </a:p>
          <a:p>
            <a:r>
              <a:rPr lang="fr-FR" dirty="0"/>
              <a:t>Jeux en libre accès</a:t>
            </a:r>
          </a:p>
          <a:p>
            <a:pPr lvl="1"/>
            <a:r>
              <a:rPr lang="fr-FR" dirty="0"/>
              <a:t>Bornes d’arcade</a:t>
            </a:r>
          </a:p>
          <a:p>
            <a:pPr lvl="1"/>
            <a:r>
              <a:rPr lang="fr-FR" dirty="0"/>
              <a:t>Consoles</a:t>
            </a:r>
          </a:p>
          <a:p>
            <a:pPr lvl="2"/>
            <a:r>
              <a:rPr lang="fr-FR" dirty="0"/>
              <a:t>Xbox</a:t>
            </a:r>
          </a:p>
          <a:p>
            <a:pPr lvl="2"/>
            <a:r>
              <a:rPr lang="fr-FR" dirty="0"/>
              <a:t>Ps3/4</a:t>
            </a:r>
          </a:p>
          <a:p>
            <a:pPr lvl="2"/>
            <a:r>
              <a:rPr lang="fr-FR" dirty="0"/>
              <a:t>Wii U</a:t>
            </a:r>
          </a:p>
          <a:p>
            <a:pPr lvl="1"/>
            <a:r>
              <a:rPr lang="fr-FR" dirty="0"/>
              <a:t>Jeux de plateau</a:t>
            </a:r>
          </a:p>
          <a:p>
            <a:endParaRPr lang="fr-FR" dirty="0"/>
          </a:p>
        </p:txBody>
      </p:sp>
      <p:pic>
        <p:nvPicPr>
          <p:cNvPr id="3074" name="Picture 2" descr="https://i.pinimg.com/originals/94/bc/d3/94bcd361c3a4599f618cf3e073d01252.jpg">
            <a:extLst>
              <a:ext uri="{FF2B5EF4-FFF2-40B4-BE49-F238E27FC236}">
                <a16:creationId xmlns:a16="http://schemas.microsoft.com/office/drawing/2014/main" id="{08863057-4C07-4D5A-BA65-A0989EB0A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686" y="2097088"/>
            <a:ext cx="5293725" cy="3970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391981384178335757/393710192384147459/CESI_Exia.png?width=662&amp;height=473">
            <a:extLst>
              <a:ext uri="{FF2B5EF4-FFF2-40B4-BE49-F238E27FC236}">
                <a16:creationId xmlns:a16="http://schemas.microsoft.com/office/drawing/2014/main" id="{38BE9DF5-8844-4BBF-B4BC-70EA6B6CC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790" y="-146024"/>
            <a:ext cx="2429210" cy="173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65170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939</TotalTime>
  <Words>452</Words>
  <Application>Microsoft Office PowerPoint</Application>
  <PresentationFormat>Grand écran</PresentationFormat>
  <Paragraphs>247</Paragraphs>
  <Slides>33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33</vt:i4>
      </vt:variant>
    </vt:vector>
  </HeadingPairs>
  <TitlesOfParts>
    <vt:vector size="39" baseType="lpstr">
      <vt:lpstr>Arial</vt:lpstr>
      <vt:lpstr>Calibri</vt:lpstr>
      <vt:lpstr>Times New Roman</vt:lpstr>
      <vt:lpstr>Trebuchet MS</vt:lpstr>
      <vt:lpstr>Tw Cen MT</vt:lpstr>
      <vt:lpstr>Circuit</vt:lpstr>
      <vt:lpstr>Ces’esport</vt:lpstr>
      <vt:lpstr>Sommaire</vt:lpstr>
      <vt:lpstr>Jeux</vt:lpstr>
      <vt:lpstr>Présentation du projet LOL – League of legends</vt:lpstr>
      <vt:lpstr>CS GO – Counter strike : Global offensive</vt:lpstr>
      <vt:lpstr>HearthStone</vt:lpstr>
      <vt:lpstr>PUBG –playerunknown’s battlegrounds</vt:lpstr>
      <vt:lpstr>Rocket league</vt:lpstr>
      <vt:lpstr>Présentation des différentes activités</vt:lpstr>
      <vt:lpstr>Démonstrations</vt:lpstr>
      <vt:lpstr>Invités</vt:lpstr>
      <vt:lpstr>Choix du matériel</vt:lpstr>
      <vt:lpstr>Routeurs</vt:lpstr>
      <vt:lpstr>Commutateurs</vt:lpstr>
      <vt:lpstr>Câblage</vt:lpstr>
      <vt:lpstr>Organisation de la salle</vt:lpstr>
      <vt:lpstr>Plan logique</vt:lpstr>
      <vt:lpstr>Organisation du réseau</vt:lpstr>
      <vt:lpstr>Réseau</vt:lpstr>
      <vt:lpstr>Adressage vlsm et dhcp</vt:lpstr>
      <vt:lpstr>électricité</vt:lpstr>
      <vt:lpstr>Planning de déploiement</vt:lpstr>
      <vt:lpstr>Exposants</vt:lpstr>
      <vt:lpstr>Associations</vt:lpstr>
      <vt:lpstr>Commerçants</vt:lpstr>
      <vt:lpstr>Illustrateurs</vt:lpstr>
      <vt:lpstr>Budget</vt:lpstr>
      <vt:lpstr>Budget dans le cas où nous n’avons pas de visiteurs</vt:lpstr>
      <vt:lpstr>Budget dans le cas où nous avons 2500 visiteurs</vt:lpstr>
      <vt:lpstr>Partenaires</vt:lpstr>
      <vt:lpstr>Partenaires</vt:lpstr>
      <vt:lpstr>Conclusion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MARJOLET LOUIS</dc:creator>
  <cp:lastModifiedBy>Charles Agostini</cp:lastModifiedBy>
  <cp:revision>152</cp:revision>
  <dcterms:created xsi:type="dcterms:W3CDTF">2017-12-19T13:03:19Z</dcterms:created>
  <dcterms:modified xsi:type="dcterms:W3CDTF">2017-12-22T11:52:23Z</dcterms:modified>
</cp:coreProperties>
</file>

<file path=docProps/thumbnail.jpeg>
</file>